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  <p:sldMasterId id="2147483781" r:id="rId2"/>
  </p:sldMasterIdLst>
  <p:notesMasterIdLst>
    <p:notesMasterId r:id="rId40"/>
  </p:notesMasterIdLst>
  <p:handoutMasterIdLst>
    <p:handoutMasterId r:id="rId41"/>
  </p:handoutMasterIdLst>
  <p:sldIdLst>
    <p:sldId id="456" r:id="rId3"/>
    <p:sldId id="519" r:id="rId4"/>
    <p:sldId id="471" r:id="rId5"/>
    <p:sldId id="520" r:id="rId6"/>
    <p:sldId id="537" r:id="rId7"/>
    <p:sldId id="473" r:id="rId8"/>
    <p:sldId id="475" r:id="rId9"/>
    <p:sldId id="477" r:id="rId10"/>
    <p:sldId id="479" r:id="rId11"/>
    <p:sldId id="481" r:id="rId12"/>
    <p:sldId id="510" r:id="rId13"/>
    <p:sldId id="494" r:id="rId14"/>
    <p:sldId id="485" r:id="rId15"/>
    <p:sldId id="487" r:id="rId16"/>
    <p:sldId id="489" r:id="rId17"/>
    <p:sldId id="523" r:id="rId18"/>
    <p:sldId id="524" r:id="rId19"/>
    <p:sldId id="525" r:id="rId20"/>
    <p:sldId id="491" r:id="rId21"/>
    <p:sldId id="536" r:id="rId22"/>
    <p:sldId id="506" r:id="rId23"/>
    <p:sldId id="492" r:id="rId24"/>
    <p:sldId id="493" r:id="rId25"/>
    <p:sldId id="497" r:id="rId26"/>
    <p:sldId id="511" r:id="rId27"/>
    <p:sldId id="538" r:id="rId28"/>
    <p:sldId id="540" r:id="rId29"/>
    <p:sldId id="541" r:id="rId30"/>
    <p:sldId id="542" r:id="rId31"/>
    <p:sldId id="543" r:id="rId32"/>
    <p:sldId id="544" r:id="rId33"/>
    <p:sldId id="514" r:id="rId34"/>
    <p:sldId id="515" r:id="rId35"/>
    <p:sldId id="507" r:id="rId36"/>
    <p:sldId id="508" r:id="rId37"/>
    <p:sldId id="496" r:id="rId38"/>
    <p:sldId id="467" r:id="rId39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00B0F0"/>
    <a:srgbClr val="FFCCFF"/>
    <a:srgbClr val="FFE7FF"/>
    <a:srgbClr val="FFFFFF"/>
    <a:srgbClr val="00FF0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2" autoAdjust="0"/>
    <p:restoredTop sz="96386" autoAdjust="0"/>
  </p:normalViewPr>
  <p:slideViewPr>
    <p:cSldViewPr>
      <p:cViewPr varScale="1">
        <p:scale>
          <a:sx n="110" d="100"/>
          <a:sy n="110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196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34-4DB0-9590-3EE398041E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34-4DB0-9590-3EE398041E9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534-4DB0-9590-3EE398041E9F}"/>
                </c:ext>
              </c:extLst>
            </c:dLbl>
            <c:dLbl>
              <c:idx val="3"/>
              <c:layout>
                <c:manualLayout>
                  <c:x val="8.3177370306176703E-3"/>
                  <c:y val="-4.764740917212632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C6-4F21-9EA5-4D35A59A75A6}"/>
                </c:ext>
              </c:extLst>
            </c:dLbl>
            <c:dLbl>
              <c:idx val="4"/>
              <c:layout>
                <c:manualLayout>
                  <c:x val="1.16448318428647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C6-4F21-9EA5-4D35A59A75A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51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E93-4A67-AC40-00BA34BAD22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65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CE-496D-9A65-758AEDAD15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rgbClr val="FF0000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</c:v>
                </c:pt>
                <c:pt idx="1">
                  <c:v>66</c:v>
                </c:pt>
                <c:pt idx="2">
                  <c:v>111</c:v>
                </c:pt>
                <c:pt idx="3">
                  <c:v>124</c:v>
                </c:pt>
                <c:pt idx="4">
                  <c:v>151</c:v>
                </c:pt>
                <c:pt idx="5">
                  <c:v>145</c:v>
                </c:pt>
                <c:pt idx="6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C6-4F21-9EA5-4D35A59A7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8216640"/>
        <c:axId val="138217032"/>
        <c:axId val="0"/>
      </c:bar3DChart>
      <c:catAx>
        <c:axId val="13821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8217032"/>
        <c:crosses val="autoZero"/>
        <c:auto val="1"/>
        <c:lblAlgn val="ctr"/>
        <c:lblOffset val="100"/>
        <c:noMultiLvlLbl val="0"/>
      </c:catAx>
      <c:valAx>
        <c:axId val="1382170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8216640"/>
        <c:crosses val="autoZero"/>
        <c:crossBetween val="between"/>
      </c:valAx>
      <c:spPr>
        <a:noFill/>
        <a:ln w="25383">
          <a:noFill/>
        </a:ln>
      </c:spPr>
    </c:plotArea>
    <c:plotVisOnly val="1"/>
    <c:dispBlanksAs val="gap"/>
    <c:showDLblsOverMax val="0"/>
  </c:chart>
  <c:txPr>
    <a:bodyPr/>
    <a:lstStyle/>
    <a:p>
      <a:pPr>
        <a:defRPr sz="1799"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201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77-4AB8-A7FF-F8EB79FC684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77-4AB8-A7FF-F8EB79FC684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97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77-4AB8-A7FF-F8EB79FC6848}"/>
                </c:ext>
              </c:extLst>
            </c:dLbl>
            <c:dLbl>
              <c:idx val="3"/>
              <c:layout>
                <c:manualLayout>
                  <c:x val="8.3177370306176685E-3"/>
                  <c:y val="-4.764740917212630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C6-4F21-9EA5-4D35A59A75A6}"/>
                </c:ext>
              </c:extLst>
            </c:dLbl>
            <c:dLbl>
              <c:idx val="4"/>
              <c:layout>
                <c:manualLayout>
                  <c:x val="1.164483184286473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C6-4F21-9EA5-4D35A59A75A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116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31-4692-A5A5-A162E9635921}"/>
                </c:ext>
              </c:extLst>
            </c:dLbl>
            <c:dLbl>
              <c:idx val="6"/>
              <c:layout>
                <c:manualLayout>
                  <c:x val="4.0327437014463313E-2"/>
                  <c:y val="-3.744194287715758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1C-445D-9D3D-BDC8065D63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>
                    <a:solidFill>
                      <a:srgbClr val="FF0000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</c:v>
                </c:pt>
                <c:pt idx="1">
                  <c:v>36</c:v>
                </c:pt>
                <c:pt idx="2">
                  <c:v>103</c:v>
                </c:pt>
                <c:pt idx="3">
                  <c:v>178</c:v>
                </c:pt>
                <c:pt idx="4">
                  <c:v>181</c:v>
                </c:pt>
                <c:pt idx="5">
                  <c:v>90</c:v>
                </c:pt>
                <c:pt idx="6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C6-4F21-9EA5-4D35A59A7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8217816"/>
        <c:axId val="138218208"/>
        <c:axId val="0"/>
      </c:bar3DChart>
      <c:catAx>
        <c:axId val="138217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8218208"/>
        <c:crosses val="autoZero"/>
        <c:auto val="1"/>
        <c:lblAlgn val="ctr"/>
        <c:lblOffset val="100"/>
        <c:noMultiLvlLbl val="0"/>
      </c:catAx>
      <c:valAx>
        <c:axId val="138218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8217816"/>
        <c:crosses val="autoZero"/>
        <c:crossBetween val="between"/>
      </c:valAx>
      <c:spPr>
        <a:noFill/>
        <a:ln w="25383">
          <a:noFill/>
        </a:ln>
      </c:spPr>
    </c:plotArea>
    <c:plotVisOnly val="1"/>
    <c:dispBlanksAs val="gap"/>
    <c:showDLblsOverMax val="0"/>
  </c:chart>
  <c:txPr>
    <a:bodyPr/>
    <a:lstStyle/>
    <a:p>
      <a:pPr>
        <a:defRPr sz="1799"/>
      </a:pPr>
      <a:endParaRPr lang="uk-UA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C5E519-B2A1-461E-A1D5-36329270526E}" type="doc">
      <dgm:prSet loTypeId="urn:microsoft.com/office/officeart/2005/8/layout/chevron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F25FA5-D27B-4CFE-932B-8934D5ADCD2F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uk-UA" sz="2400" b="1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33</a:t>
          </a:r>
          <a:endParaRPr lang="ru-RU" sz="2400" b="1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47FD1C-F2C4-4D12-95F9-ACCE118595D0}" type="parTrans" cxnId="{7B0FD9FE-4513-457D-B2A5-4E6E0767D6D1}">
      <dgm:prSet/>
      <dgm:spPr/>
      <dgm:t>
        <a:bodyPr/>
        <a:lstStyle/>
        <a:p>
          <a:pPr algn="l"/>
          <a:endParaRPr lang="ru-RU"/>
        </a:p>
      </dgm:t>
    </dgm:pt>
    <dgm:pt modelId="{6A30ACE8-DB60-410E-A843-C5002EC532B0}" type="sibTrans" cxnId="{7B0FD9FE-4513-457D-B2A5-4E6E0767D6D1}">
      <dgm:prSet/>
      <dgm:spPr/>
      <dgm:t>
        <a:bodyPr/>
        <a:lstStyle/>
        <a:p>
          <a:pPr algn="l"/>
          <a:endParaRPr lang="ru-RU"/>
        </a:p>
      </dgm:t>
    </dgm:pt>
    <dgm:pt modelId="{E98854FE-7E01-4B8F-AA2B-F3021DECB2A1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dirty="0"/>
            <a:t>лекційні аудиторії</a:t>
          </a:r>
          <a:endParaRPr lang="ru-RU" dirty="0"/>
        </a:p>
      </dgm:t>
    </dgm:pt>
    <dgm:pt modelId="{36C03E17-DEBA-499A-9484-63570C0693D3}" type="parTrans" cxnId="{849C5CC5-8CB0-4C64-8826-D8C167103A5D}">
      <dgm:prSet/>
      <dgm:spPr/>
      <dgm:t>
        <a:bodyPr/>
        <a:lstStyle/>
        <a:p>
          <a:pPr algn="l"/>
          <a:endParaRPr lang="ru-RU"/>
        </a:p>
      </dgm:t>
    </dgm:pt>
    <dgm:pt modelId="{D1546FA1-431B-4B02-82D0-C787C5E894F1}" type="sibTrans" cxnId="{849C5CC5-8CB0-4C64-8826-D8C167103A5D}">
      <dgm:prSet/>
      <dgm:spPr/>
      <dgm:t>
        <a:bodyPr/>
        <a:lstStyle/>
        <a:p>
          <a:pPr algn="l"/>
          <a:endParaRPr lang="ru-RU"/>
        </a:p>
      </dgm:t>
    </dgm:pt>
    <dgm:pt modelId="{29992CAF-EC77-4639-958C-F4036F2F160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uk-UA" sz="2400" b="1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96</a:t>
          </a:r>
          <a:endParaRPr lang="ru-RU" sz="2400" b="1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BB48A-D8AD-49B7-AA63-5AA5484E1DC1}" type="parTrans" cxnId="{C500D606-68A7-4D34-A2EE-1A3B60AF094F}">
      <dgm:prSet/>
      <dgm:spPr/>
      <dgm:t>
        <a:bodyPr/>
        <a:lstStyle/>
        <a:p>
          <a:pPr algn="l"/>
          <a:endParaRPr lang="ru-RU"/>
        </a:p>
      </dgm:t>
    </dgm:pt>
    <dgm:pt modelId="{0A64B92E-CEDD-4684-B450-EC80CD42BFB6}" type="sibTrans" cxnId="{C500D606-68A7-4D34-A2EE-1A3B60AF094F}">
      <dgm:prSet/>
      <dgm:spPr/>
      <dgm:t>
        <a:bodyPr/>
        <a:lstStyle/>
        <a:p>
          <a:pPr algn="l"/>
          <a:endParaRPr lang="ru-RU"/>
        </a:p>
      </dgm:t>
    </dgm:pt>
    <dgm:pt modelId="{1865CBD8-C363-4914-9897-FADBE78F722A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dirty="0"/>
            <a:t>навчальні класи</a:t>
          </a:r>
          <a:endParaRPr lang="ru-RU" dirty="0"/>
        </a:p>
      </dgm:t>
    </dgm:pt>
    <dgm:pt modelId="{D9DB93D8-C17F-412E-A11E-9478EBF9619D}" type="parTrans" cxnId="{85FD548C-2DD4-421A-8C27-C7F8321CC944}">
      <dgm:prSet/>
      <dgm:spPr/>
      <dgm:t>
        <a:bodyPr/>
        <a:lstStyle/>
        <a:p>
          <a:pPr algn="l"/>
          <a:endParaRPr lang="ru-RU"/>
        </a:p>
      </dgm:t>
    </dgm:pt>
    <dgm:pt modelId="{EC45C428-892C-407A-A176-8D00BDF5E02E}" type="sibTrans" cxnId="{85FD548C-2DD4-421A-8C27-C7F8321CC944}">
      <dgm:prSet/>
      <dgm:spPr/>
      <dgm:t>
        <a:bodyPr/>
        <a:lstStyle/>
        <a:p>
          <a:pPr algn="l"/>
          <a:endParaRPr lang="ru-RU"/>
        </a:p>
      </dgm:t>
    </dgm:pt>
    <dgm:pt modelId="{F0364927-5A3B-4EE4-9FB9-073E5890B0F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marL="88900" indent="0" algn="l"/>
          <a:r>
            <a:rPr lang="uk-UA" sz="2400" b="1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28</a:t>
          </a:r>
          <a:endParaRPr lang="ru-RU" sz="2400" b="1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E4D3E4F-A202-49C3-9F6F-4D0DBB5E24FC}" type="parTrans" cxnId="{0D52A1B3-2A69-4AF3-BFE0-8FD219A6D4B4}">
      <dgm:prSet/>
      <dgm:spPr/>
      <dgm:t>
        <a:bodyPr/>
        <a:lstStyle/>
        <a:p>
          <a:pPr algn="l"/>
          <a:endParaRPr lang="ru-RU"/>
        </a:p>
      </dgm:t>
    </dgm:pt>
    <dgm:pt modelId="{7F28D705-A93E-48C8-922E-93CA61721404}" type="sibTrans" cxnId="{0D52A1B3-2A69-4AF3-BFE0-8FD219A6D4B4}">
      <dgm:prSet/>
      <dgm:spPr/>
      <dgm:t>
        <a:bodyPr/>
        <a:lstStyle/>
        <a:p>
          <a:pPr algn="l"/>
          <a:endParaRPr lang="ru-RU"/>
        </a:p>
      </dgm:t>
    </dgm:pt>
    <dgm:pt modelId="{8046194D-8A4C-4070-A544-8F33FB03AF7A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dirty="0"/>
            <a:t>комп’ютерні класи</a:t>
          </a:r>
          <a:endParaRPr lang="ru-RU" dirty="0"/>
        </a:p>
      </dgm:t>
    </dgm:pt>
    <dgm:pt modelId="{969D0FEB-AC53-4250-BC7E-97038FB057FD}" type="parTrans" cxnId="{BAF8DDD5-8F4C-4906-ACE8-73F571B4EC84}">
      <dgm:prSet/>
      <dgm:spPr/>
      <dgm:t>
        <a:bodyPr/>
        <a:lstStyle/>
        <a:p>
          <a:pPr algn="l"/>
          <a:endParaRPr lang="ru-RU"/>
        </a:p>
      </dgm:t>
    </dgm:pt>
    <dgm:pt modelId="{1EC11810-7B1A-42C9-A348-FC2744A9AFC0}" type="sibTrans" cxnId="{BAF8DDD5-8F4C-4906-ACE8-73F571B4EC84}">
      <dgm:prSet/>
      <dgm:spPr/>
      <dgm:t>
        <a:bodyPr/>
        <a:lstStyle/>
        <a:p>
          <a:pPr algn="l"/>
          <a:endParaRPr lang="ru-RU"/>
        </a:p>
      </dgm:t>
    </dgm:pt>
    <dgm:pt modelId="{7F3B0154-010A-41A5-93E0-AA0072F0F1F3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uk-UA" sz="2400" b="1" spc="-70" baseline="0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118</a:t>
          </a:r>
          <a:endParaRPr lang="ru-RU" sz="2400" b="1" spc="-70" baseline="0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2B4543-0CA6-4883-B256-88C851291D20}" type="parTrans" cxnId="{4A4D1E02-AAE8-42DB-BCD5-E8E0FB90A37C}">
      <dgm:prSet/>
      <dgm:spPr/>
      <dgm:t>
        <a:bodyPr/>
        <a:lstStyle/>
        <a:p>
          <a:pPr algn="l"/>
          <a:endParaRPr lang="ru-RU"/>
        </a:p>
      </dgm:t>
    </dgm:pt>
    <dgm:pt modelId="{4D8B94FF-C669-43E2-B5A0-D4EEC55CC601}" type="sibTrans" cxnId="{4A4D1E02-AAE8-42DB-BCD5-E8E0FB90A37C}">
      <dgm:prSet/>
      <dgm:spPr/>
      <dgm:t>
        <a:bodyPr/>
        <a:lstStyle/>
        <a:p>
          <a:pPr algn="l"/>
          <a:endParaRPr lang="ru-RU"/>
        </a:p>
      </dgm:t>
    </dgm:pt>
    <dgm:pt modelId="{29DE8237-A20A-45E9-AEEA-E118858C6A96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dirty="0"/>
            <a:t>спеціалізовані класи</a:t>
          </a:r>
          <a:endParaRPr lang="ru-RU" dirty="0"/>
        </a:p>
      </dgm:t>
    </dgm:pt>
    <dgm:pt modelId="{C1C0667C-9C8C-4028-86E0-0385A6E3694A}" type="parTrans" cxnId="{BC83A1AF-CA6C-4DA8-BE75-31E0049A73EB}">
      <dgm:prSet/>
      <dgm:spPr/>
      <dgm:t>
        <a:bodyPr/>
        <a:lstStyle/>
        <a:p>
          <a:pPr algn="l"/>
          <a:endParaRPr lang="ru-RU"/>
        </a:p>
      </dgm:t>
    </dgm:pt>
    <dgm:pt modelId="{D4C4AF10-C5DE-4D86-80CD-9BB3CB3EC1D1}" type="sibTrans" cxnId="{BC83A1AF-CA6C-4DA8-BE75-31E0049A73EB}">
      <dgm:prSet/>
      <dgm:spPr/>
      <dgm:t>
        <a:bodyPr/>
        <a:lstStyle/>
        <a:p>
          <a:pPr algn="l"/>
          <a:endParaRPr lang="ru-RU"/>
        </a:p>
      </dgm:t>
    </dgm:pt>
    <dgm:pt modelId="{0A6B8A7D-5D07-485C-86EB-4DAF412B02F3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dirty="0"/>
            <a:t>лінгафонні класи </a:t>
          </a:r>
          <a:endParaRPr lang="ru-RU" dirty="0"/>
        </a:p>
      </dgm:t>
    </dgm:pt>
    <dgm:pt modelId="{83132D55-2622-4B3F-948C-2D68651828CC}" type="parTrans" cxnId="{EC9DDF93-C91D-4946-9B11-B2E72379ED27}">
      <dgm:prSet/>
      <dgm:spPr/>
      <dgm:t>
        <a:bodyPr/>
        <a:lstStyle/>
        <a:p>
          <a:pPr algn="l"/>
          <a:endParaRPr lang="ru-RU"/>
        </a:p>
      </dgm:t>
    </dgm:pt>
    <dgm:pt modelId="{F45BAF69-F2C4-42AC-9E56-3BB62AF97EBE}" type="sibTrans" cxnId="{EC9DDF93-C91D-4946-9B11-B2E72379ED27}">
      <dgm:prSet/>
      <dgm:spPr/>
      <dgm:t>
        <a:bodyPr/>
        <a:lstStyle/>
        <a:p>
          <a:pPr algn="l"/>
          <a:endParaRPr lang="ru-RU"/>
        </a:p>
      </dgm:t>
    </dgm:pt>
    <dgm:pt modelId="{F195F6C6-8C15-44FB-B852-D8AB0E1C671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uk-UA" sz="2400" b="1" dirty="0">
              <a:solidFill>
                <a:srgbClr val="00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400" b="1" dirty="0">
            <a:solidFill>
              <a:srgbClr val="0000FF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F5D968-A166-4ADF-ABB1-25FC6040DAE7}" type="sibTrans" cxnId="{68D08ACC-9615-451C-8CF2-4272593AD64D}">
      <dgm:prSet/>
      <dgm:spPr/>
      <dgm:t>
        <a:bodyPr/>
        <a:lstStyle/>
        <a:p>
          <a:pPr algn="l"/>
          <a:endParaRPr lang="ru-RU"/>
        </a:p>
      </dgm:t>
    </dgm:pt>
    <dgm:pt modelId="{4E9D4135-DB1F-4D97-9804-14F6905394E3}" type="parTrans" cxnId="{68D08ACC-9615-451C-8CF2-4272593AD64D}">
      <dgm:prSet/>
      <dgm:spPr/>
      <dgm:t>
        <a:bodyPr/>
        <a:lstStyle/>
        <a:p>
          <a:pPr algn="l"/>
          <a:endParaRPr lang="ru-RU"/>
        </a:p>
      </dgm:t>
    </dgm:pt>
    <dgm:pt modelId="{BC649867-110F-4CB8-804B-9CC473FA2972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400" b="1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26</a:t>
          </a:r>
          <a:endParaRPr lang="ru-RU" sz="2400" b="1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6D4B8A-0406-45CA-8E8D-4091BDC6AF1F}" type="parTrans" cxnId="{F13B448E-7949-435F-94FE-4C659F2BD8FA}">
      <dgm:prSet/>
      <dgm:spPr/>
      <dgm:t>
        <a:bodyPr/>
        <a:lstStyle/>
        <a:p>
          <a:endParaRPr lang="ru-RU"/>
        </a:p>
      </dgm:t>
    </dgm:pt>
    <dgm:pt modelId="{FCC26D63-7F13-4552-9F0C-BB8545189BD9}" type="sibTrans" cxnId="{F13B448E-7949-435F-94FE-4C659F2BD8FA}">
      <dgm:prSet/>
      <dgm:spPr/>
      <dgm:t>
        <a:bodyPr/>
        <a:lstStyle/>
        <a:p>
          <a:endParaRPr lang="ru-RU"/>
        </a:p>
      </dgm:t>
    </dgm:pt>
    <dgm:pt modelId="{BB3F32C3-D982-49AD-9846-0D9FBAF1E3AD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/>
            <a:t>навчальні лабораторії</a:t>
          </a:r>
          <a:endParaRPr lang="ru-RU" dirty="0"/>
        </a:p>
      </dgm:t>
    </dgm:pt>
    <dgm:pt modelId="{073C97EF-1E16-4255-A42D-07871331A70C}" type="parTrans" cxnId="{F9BFA55F-DF95-449A-A06F-E58E1CDB795E}">
      <dgm:prSet/>
      <dgm:spPr/>
      <dgm:t>
        <a:bodyPr/>
        <a:lstStyle/>
        <a:p>
          <a:endParaRPr lang="ru-RU"/>
        </a:p>
      </dgm:t>
    </dgm:pt>
    <dgm:pt modelId="{CE930441-E734-4B92-A5F0-AC015D9E9E00}" type="sibTrans" cxnId="{F9BFA55F-DF95-449A-A06F-E58E1CDB795E}">
      <dgm:prSet/>
      <dgm:spPr/>
      <dgm:t>
        <a:bodyPr/>
        <a:lstStyle/>
        <a:p>
          <a:endParaRPr lang="ru-RU"/>
        </a:p>
      </dgm:t>
    </dgm:pt>
    <dgm:pt modelId="{69734A82-3EF7-4E73-A8A3-34AEAF7DEB85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sz="2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uk-UA" sz="2400" b="1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400" b="1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7CC749-0BDD-409D-8448-357AA6D53D5A}" type="parTrans" cxnId="{403562E6-2049-4370-9839-D98A8B8D5665}">
      <dgm:prSet/>
      <dgm:spPr/>
      <dgm:t>
        <a:bodyPr/>
        <a:lstStyle/>
        <a:p>
          <a:endParaRPr lang="ru-RU"/>
        </a:p>
      </dgm:t>
    </dgm:pt>
    <dgm:pt modelId="{2603C9FC-AF58-4AE4-B945-3FA27178AE27}" type="sibTrans" cxnId="{403562E6-2049-4370-9839-D98A8B8D5665}">
      <dgm:prSet/>
      <dgm:spPr/>
      <dgm:t>
        <a:bodyPr/>
        <a:lstStyle/>
        <a:p>
          <a:endParaRPr lang="ru-RU"/>
        </a:p>
      </dgm:t>
    </dgm:pt>
    <dgm:pt modelId="{308E7617-73D3-4A6A-B6C5-5E4B9DABF30D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/>
            <a:t>бібліотеки</a:t>
          </a:r>
          <a:endParaRPr lang="ru-RU" dirty="0"/>
        </a:p>
      </dgm:t>
    </dgm:pt>
    <dgm:pt modelId="{EA1A361C-44F6-4CAA-BAD3-DFE929550BA2}" type="parTrans" cxnId="{BBF52BD9-57AF-402C-81DE-F3F0ECB96289}">
      <dgm:prSet/>
      <dgm:spPr/>
      <dgm:t>
        <a:bodyPr/>
        <a:lstStyle/>
        <a:p>
          <a:endParaRPr lang="ru-RU"/>
        </a:p>
      </dgm:t>
    </dgm:pt>
    <dgm:pt modelId="{E54CA6C5-2243-4440-B02E-9B3CE57B5F39}" type="sibTrans" cxnId="{BBF52BD9-57AF-402C-81DE-F3F0ECB96289}">
      <dgm:prSet/>
      <dgm:spPr/>
      <dgm:t>
        <a:bodyPr/>
        <a:lstStyle/>
        <a:p>
          <a:endParaRPr lang="ru-RU"/>
        </a:p>
      </dgm:t>
    </dgm:pt>
    <dgm:pt modelId="{3718FFDD-3A8A-4001-B3F1-53D42A9A4EEF}" type="pres">
      <dgm:prSet presAssocID="{26C5E519-B2A1-461E-A1D5-36329270526E}" presName="linearFlow" presStyleCnt="0">
        <dgm:presLayoutVars>
          <dgm:dir/>
          <dgm:animLvl val="lvl"/>
          <dgm:resizeHandles val="exact"/>
        </dgm:presLayoutVars>
      </dgm:prSet>
      <dgm:spPr/>
    </dgm:pt>
    <dgm:pt modelId="{05E67611-A06C-4F63-BCB8-23A578C8C4A6}" type="pres">
      <dgm:prSet presAssocID="{A9F25FA5-D27B-4CFE-932B-8934D5ADCD2F}" presName="composite" presStyleCnt="0"/>
      <dgm:spPr/>
    </dgm:pt>
    <dgm:pt modelId="{13A4F70A-837B-4919-B951-38047307B269}" type="pres">
      <dgm:prSet presAssocID="{A9F25FA5-D27B-4CFE-932B-8934D5ADCD2F}" presName="parentText" presStyleLbl="alignNode1" presStyleIdx="0" presStyleCnt="7" custAng="0" custScaleX="162065">
        <dgm:presLayoutVars>
          <dgm:chMax val="1"/>
          <dgm:bulletEnabled val="1"/>
        </dgm:presLayoutVars>
      </dgm:prSet>
      <dgm:spPr/>
    </dgm:pt>
    <dgm:pt modelId="{4A86421E-29EA-4F38-A685-2D5513F1D29D}" type="pres">
      <dgm:prSet presAssocID="{A9F25FA5-D27B-4CFE-932B-8934D5ADCD2F}" presName="descendantText" presStyleLbl="alignAcc1" presStyleIdx="0" presStyleCnt="7" custScaleX="89470" custLinFactNeighborX="-2274">
        <dgm:presLayoutVars>
          <dgm:bulletEnabled val="1"/>
        </dgm:presLayoutVars>
      </dgm:prSet>
      <dgm:spPr/>
    </dgm:pt>
    <dgm:pt modelId="{1EF8F457-E139-4F24-AAE8-C7B23855A360}" type="pres">
      <dgm:prSet presAssocID="{6A30ACE8-DB60-410E-A843-C5002EC532B0}" presName="sp" presStyleCnt="0"/>
      <dgm:spPr/>
    </dgm:pt>
    <dgm:pt modelId="{D2893F05-BE70-45F1-9B2F-17CA9E9CD613}" type="pres">
      <dgm:prSet presAssocID="{29992CAF-EC77-4639-958C-F4036F2F1608}" presName="composite" presStyleCnt="0"/>
      <dgm:spPr/>
    </dgm:pt>
    <dgm:pt modelId="{69715289-29F6-4D18-8254-73F2830D3AFF}" type="pres">
      <dgm:prSet presAssocID="{29992CAF-EC77-4639-958C-F4036F2F1608}" presName="parentText" presStyleLbl="alignNode1" presStyleIdx="1" presStyleCnt="7" custAng="0" custScaleX="162065">
        <dgm:presLayoutVars>
          <dgm:chMax val="1"/>
          <dgm:bulletEnabled val="1"/>
        </dgm:presLayoutVars>
      </dgm:prSet>
      <dgm:spPr/>
    </dgm:pt>
    <dgm:pt modelId="{53518FC8-944F-493E-88CA-62C76E0E6922}" type="pres">
      <dgm:prSet presAssocID="{29992CAF-EC77-4639-958C-F4036F2F1608}" presName="descendantText" presStyleLbl="alignAcc1" presStyleIdx="1" presStyleCnt="7" custScaleX="95026">
        <dgm:presLayoutVars>
          <dgm:bulletEnabled val="1"/>
        </dgm:presLayoutVars>
      </dgm:prSet>
      <dgm:spPr/>
    </dgm:pt>
    <dgm:pt modelId="{5B96DBC8-6D0C-473C-A4D0-3755022D848D}" type="pres">
      <dgm:prSet presAssocID="{0A64B92E-CEDD-4684-B450-EC80CD42BFB6}" presName="sp" presStyleCnt="0"/>
      <dgm:spPr/>
    </dgm:pt>
    <dgm:pt modelId="{3FF85206-62F6-4894-B53B-01762EC4EC50}" type="pres">
      <dgm:prSet presAssocID="{7F3B0154-010A-41A5-93E0-AA0072F0F1F3}" presName="composite" presStyleCnt="0"/>
      <dgm:spPr/>
    </dgm:pt>
    <dgm:pt modelId="{D2F4AB85-23BD-4A29-ACDF-985EDB22EE10}" type="pres">
      <dgm:prSet presAssocID="{7F3B0154-010A-41A5-93E0-AA0072F0F1F3}" presName="parentText" presStyleLbl="alignNode1" presStyleIdx="2" presStyleCnt="7" custAng="0" custScaleX="162065">
        <dgm:presLayoutVars>
          <dgm:chMax val="1"/>
          <dgm:bulletEnabled val="1"/>
        </dgm:presLayoutVars>
      </dgm:prSet>
      <dgm:spPr/>
    </dgm:pt>
    <dgm:pt modelId="{768B0B74-C6F5-494E-96F9-B3A38A78F53B}" type="pres">
      <dgm:prSet presAssocID="{7F3B0154-010A-41A5-93E0-AA0072F0F1F3}" presName="descendantText" presStyleLbl="alignAcc1" presStyleIdx="2" presStyleCnt="7" custScaleX="95026">
        <dgm:presLayoutVars>
          <dgm:bulletEnabled val="1"/>
        </dgm:presLayoutVars>
      </dgm:prSet>
      <dgm:spPr/>
    </dgm:pt>
    <dgm:pt modelId="{F26C1CF5-BDE8-4F71-BCEB-32C482408579}" type="pres">
      <dgm:prSet presAssocID="{4D8B94FF-C669-43E2-B5A0-D4EEC55CC601}" presName="sp" presStyleCnt="0"/>
      <dgm:spPr/>
    </dgm:pt>
    <dgm:pt modelId="{B02BB59B-3C35-4A49-96DB-FBAFD7B7A1FE}" type="pres">
      <dgm:prSet presAssocID="{BC649867-110F-4CB8-804B-9CC473FA2972}" presName="composite" presStyleCnt="0"/>
      <dgm:spPr/>
    </dgm:pt>
    <dgm:pt modelId="{57E8DF59-8BF5-4799-B5D3-1DDC52B2852D}" type="pres">
      <dgm:prSet presAssocID="{BC649867-110F-4CB8-804B-9CC473FA2972}" presName="parentText" presStyleLbl="alignNode1" presStyleIdx="3" presStyleCnt="7" custScaleX="154599">
        <dgm:presLayoutVars>
          <dgm:chMax val="1"/>
          <dgm:bulletEnabled val="1"/>
        </dgm:presLayoutVars>
      </dgm:prSet>
      <dgm:spPr/>
    </dgm:pt>
    <dgm:pt modelId="{44ECE1BA-63B7-434D-9FFD-111DED1C26AE}" type="pres">
      <dgm:prSet presAssocID="{BC649867-110F-4CB8-804B-9CC473FA2972}" presName="descendantText" presStyleLbl="alignAcc1" presStyleIdx="3" presStyleCnt="7" custScaleX="93927" custLinFactNeighborX="848">
        <dgm:presLayoutVars>
          <dgm:bulletEnabled val="1"/>
        </dgm:presLayoutVars>
      </dgm:prSet>
      <dgm:spPr/>
    </dgm:pt>
    <dgm:pt modelId="{F9F4B8A7-FB65-418F-8DD2-9EB6A3F34F5B}" type="pres">
      <dgm:prSet presAssocID="{FCC26D63-7F13-4552-9F0C-BB8545189BD9}" presName="sp" presStyleCnt="0"/>
      <dgm:spPr/>
    </dgm:pt>
    <dgm:pt modelId="{E9CC5B70-8C75-4F49-94CE-EADA47C4284A}" type="pres">
      <dgm:prSet presAssocID="{F0364927-5A3B-4EE4-9FB9-073E5890B0F8}" presName="composite" presStyleCnt="0"/>
      <dgm:spPr/>
    </dgm:pt>
    <dgm:pt modelId="{25D1FC78-93DA-48EC-A4B4-34A0F15A8DFA}" type="pres">
      <dgm:prSet presAssocID="{F0364927-5A3B-4EE4-9FB9-073E5890B0F8}" presName="parentText" presStyleLbl="alignNode1" presStyleIdx="4" presStyleCnt="7" custAng="0" custScaleX="162065" custLinFactNeighborX="-8835">
        <dgm:presLayoutVars>
          <dgm:chMax val="1"/>
          <dgm:bulletEnabled val="1"/>
        </dgm:presLayoutVars>
      </dgm:prSet>
      <dgm:spPr/>
    </dgm:pt>
    <dgm:pt modelId="{AC44D42E-3B22-4DFF-B5F0-740CC976A754}" type="pres">
      <dgm:prSet presAssocID="{F0364927-5A3B-4EE4-9FB9-073E5890B0F8}" presName="descendantText" presStyleLbl="alignAcc1" presStyleIdx="4" presStyleCnt="7" custScaleX="95026">
        <dgm:presLayoutVars>
          <dgm:bulletEnabled val="1"/>
        </dgm:presLayoutVars>
      </dgm:prSet>
      <dgm:spPr/>
    </dgm:pt>
    <dgm:pt modelId="{3EC2BBBA-108A-4DF7-AF5E-52830A695636}" type="pres">
      <dgm:prSet presAssocID="{7F28D705-A93E-48C8-922E-93CA61721404}" presName="sp" presStyleCnt="0"/>
      <dgm:spPr/>
    </dgm:pt>
    <dgm:pt modelId="{927BCC3F-C272-4F2A-B81B-5122464F68A0}" type="pres">
      <dgm:prSet presAssocID="{F195F6C6-8C15-44FB-B852-D8AB0E1C6718}" presName="composite" presStyleCnt="0"/>
      <dgm:spPr/>
    </dgm:pt>
    <dgm:pt modelId="{ADDB4833-33B9-4084-8965-606F5BE1E040}" type="pres">
      <dgm:prSet presAssocID="{F195F6C6-8C15-44FB-B852-D8AB0E1C6718}" presName="parentText" presStyleLbl="alignNode1" presStyleIdx="5" presStyleCnt="7" custAng="0" custScaleX="162065">
        <dgm:presLayoutVars>
          <dgm:chMax val="1"/>
          <dgm:bulletEnabled val="1"/>
        </dgm:presLayoutVars>
      </dgm:prSet>
      <dgm:spPr/>
    </dgm:pt>
    <dgm:pt modelId="{D3D8D058-7803-4B31-B3B9-CE17DB7E84F7}" type="pres">
      <dgm:prSet presAssocID="{F195F6C6-8C15-44FB-B852-D8AB0E1C6718}" presName="descendantText" presStyleLbl="alignAcc1" presStyleIdx="5" presStyleCnt="7" custScaleX="95026">
        <dgm:presLayoutVars>
          <dgm:bulletEnabled val="1"/>
        </dgm:presLayoutVars>
      </dgm:prSet>
      <dgm:spPr/>
    </dgm:pt>
    <dgm:pt modelId="{C3D5E6B4-7C86-466D-8F2B-983D6E6DBEFD}" type="pres">
      <dgm:prSet presAssocID="{F7F5D968-A166-4ADF-ABB1-25FC6040DAE7}" presName="sp" presStyleCnt="0"/>
      <dgm:spPr/>
    </dgm:pt>
    <dgm:pt modelId="{DEBAA74F-439B-4841-95E0-4A8B72C5219B}" type="pres">
      <dgm:prSet presAssocID="{69734A82-3EF7-4E73-A8A3-34AEAF7DEB85}" presName="composite" presStyleCnt="0"/>
      <dgm:spPr/>
    </dgm:pt>
    <dgm:pt modelId="{D499E7F9-1F6C-4177-859B-22B1BEFA27AC}" type="pres">
      <dgm:prSet presAssocID="{69734A82-3EF7-4E73-A8A3-34AEAF7DEB85}" presName="parentText" presStyleLbl="alignNode1" presStyleIdx="6" presStyleCnt="7" custAng="0" custScaleX="162065">
        <dgm:presLayoutVars>
          <dgm:chMax val="1"/>
          <dgm:bulletEnabled val="1"/>
        </dgm:presLayoutVars>
      </dgm:prSet>
      <dgm:spPr/>
    </dgm:pt>
    <dgm:pt modelId="{7009EDF3-B0B9-4BF2-AAF9-638895D6BC40}" type="pres">
      <dgm:prSet presAssocID="{69734A82-3EF7-4E73-A8A3-34AEAF7DEB85}" presName="descendantText" presStyleLbl="alignAcc1" presStyleIdx="6" presStyleCnt="7" custScaleX="95026">
        <dgm:presLayoutVars>
          <dgm:bulletEnabled val="1"/>
        </dgm:presLayoutVars>
      </dgm:prSet>
      <dgm:spPr/>
    </dgm:pt>
  </dgm:ptLst>
  <dgm:cxnLst>
    <dgm:cxn modelId="{4A4D1E02-AAE8-42DB-BCD5-E8E0FB90A37C}" srcId="{26C5E519-B2A1-461E-A1D5-36329270526E}" destId="{7F3B0154-010A-41A5-93E0-AA0072F0F1F3}" srcOrd="2" destOrd="0" parTransId="{C42B4543-0CA6-4883-B256-88C851291D20}" sibTransId="{4D8B94FF-C669-43E2-B5A0-D4EEC55CC601}"/>
    <dgm:cxn modelId="{A493C003-DA27-4974-BCE3-18A82CA6A2E4}" type="presOf" srcId="{BC649867-110F-4CB8-804B-9CC473FA2972}" destId="{57E8DF59-8BF5-4799-B5D3-1DDC52B2852D}" srcOrd="0" destOrd="0" presId="urn:microsoft.com/office/officeart/2005/8/layout/chevron2"/>
    <dgm:cxn modelId="{C500D606-68A7-4D34-A2EE-1A3B60AF094F}" srcId="{26C5E519-B2A1-461E-A1D5-36329270526E}" destId="{29992CAF-EC77-4639-958C-F4036F2F1608}" srcOrd="1" destOrd="0" parTransId="{FC5BB48A-D8AD-49B7-AA63-5AA5484E1DC1}" sibTransId="{0A64B92E-CEDD-4684-B450-EC80CD42BFB6}"/>
    <dgm:cxn modelId="{9C5D5A15-3D44-4CF0-A948-019FA725300D}" type="presOf" srcId="{E98854FE-7E01-4B8F-AA2B-F3021DECB2A1}" destId="{4A86421E-29EA-4F38-A685-2D5513F1D29D}" srcOrd="0" destOrd="0" presId="urn:microsoft.com/office/officeart/2005/8/layout/chevron2"/>
    <dgm:cxn modelId="{1869701F-ABA8-4C6D-A94D-6E2A8BA330DF}" type="presOf" srcId="{1865CBD8-C363-4914-9897-FADBE78F722A}" destId="{53518FC8-944F-493E-88CA-62C76E0E6922}" srcOrd="0" destOrd="0" presId="urn:microsoft.com/office/officeart/2005/8/layout/chevron2"/>
    <dgm:cxn modelId="{AE0B5C23-8F23-4E4E-A084-F1C1E89C6DAD}" type="presOf" srcId="{7F3B0154-010A-41A5-93E0-AA0072F0F1F3}" destId="{D2F4AB85-23BD-4A29-ACDF-985EDB22EE10}" srcOrd="0" destOrd="0" presId="urn:microsoft.com/office/officeart/2005/8/layout/chevron2"/>
    <dgm:cxn modelId="{B0B69E34-E8CF-435A-99DA-A7553CEB2D16}" type="presOf" srcId="{69734A82-3EF7-4E73-A8A3-34AEAF7DEB85}" destId="{D499E7F9-1F6C-4177-859B-22B1BEFA27AC}" srcOrd="0" destOrd="0" presId="urn:microsoft.com/office/officeart/2005/8/layout/chevron2"/>
    <dgm:cxn modelId="{36B01C3D-F511-41E0-84D4-7DE8F2BBE469}" type="presOf" srcId="{F195F6C6-8C15-44FB-B852-D8AB0E1C6718}" destId="{ADDB4833-33B9-4084-8965-606F5BE1E040}" srcOrd="0" destOrd="0" presId="urn:microsoft.com/office/officeart/2005/8/layout/chevron2"/>
    <dgm:cxn modelId="{F9BFA55F-DF95-449A-A06F-E58E1CDB795E}" srcId="{BC649867-110F-4CB8-804B-9CC473FA2972}" destId="{BB3F32C3-D982-49AD-9846-0D9FBAF1E3AD}" srcOrd="0" destOrd="0" parTransId="{073C97EF-1E16-4255-A42D-07871331A70C}" sibTransId="{CE930441-E734-4B92-A5F0-AC015D9E9E00}"/>
    <dgm:cxn modelId="{30A37753-F260-406D-B9D2-42C8209E43DE}" type="presOf" srcId="{A9F25FA5-D27B-4CFE-932B-8934D5ADCD2F}" destId="{13A4F70A-837B-4919-B951-38047307B269}" srcOrd="0" destOrd="0" presId="urn:microsoft.com/office/officeart/2005/8/layout/chevron2"/>
    <dgm:cxn modelId="{C91CF377-B904-4370-8645-4A83D3F9BF3D}" type="presOf" srcId="{BB3F32C3-D982-49AD-9846-0D9FBAF1E3AD}" destId="{44ECE1BA-63B7-434D-9FFD-111DED1C26AE}" srcOrd="0" destOrd="0" presId="urn:microsoft.com/office/officeart/2005/8/layout/chevron2"/>
    <dgm:cxn modelId="{7455E885-11E0-4CF3-AFCA-9B398CA7944E}" type="presOf" srcId="{29992CAF-EC77-4639-958C-F4036F2F1608}" destId="{69715289-29F6-4D18-8254-73F2830D3AFF}" srcOrd="0" destOrd="0" presId="urn:microsoft.com/office/officeart/2005/8/layout/chevron2"/>
    <dgm:cxn modelId="{85FD548C-2DD4-421A-8C27-C7F8321CC944}" srcId="{29992CAF-EC77-4639-958C-F4036F2F1608}" destId="{1865CBD8-C363-4914-9897-FADBE78F722A}" srcOrd="0" destOrd="0" parTransId="{D9DB93D8-C17F-412E-A11E-9478EBF9619D}" sibTransId="{EC45C428-892C-407A-A176-8D00BDF5E02E}"/>
    <dgm:cxn modelId="{F13B448E-7949-435F-94FE-4C659F2BD8FA}" srcId="{26C5E519-B2A1-461E-A1D5-36329270526E}" destId="{BC649867-110F-4CB8-804B-9CC473FA2972}" srcOrd="3" destOrd="0" parTransId="{CF6D4B8A-0406-45CA-8E8D-4091BDC6AF1F}" sibTransId="{FCC26D63-7F13-4552-9F0C-BB8545189BD9}"/>
    <dgm:cxn modelId="{EC9DDF93-C91D-4946-9B11-B2E72379ED27}" srcId="{F195F6C6-8C15-44FB-B852-D8AB0E1C6718}" destId="{0A6B8A7D-5D07-485C-86EB-4DAF412B02F3}" srcOrd="0" destOrd="0" parTransId="{83132D55-2622-4B3F-948C-2D68651828CC}" sibTransId="{F45BAF69-F2C4-42AC-9E56-3BB62AF97EBE}"/>
    <dgm:cxn modelId="{5EC44A99-B55D-47FD-831D-FF25B4D9E41B}" type="presOf" srcId="{29DE8237-A20A-45E9-AEEA-E118858C6A96}" destId="{768B0B74-C6F5-494E-96F9-B3A38A78F53B}" srcOrd="0" destOrd="0" presId="urn:microsoft.com/office/officeart/2005/8/layout/chevron2"/>
    <dgm:cxn modelId="{F6A163A9-16A2-4FD0-B3CF-FA306E1C7DB2}" type="presOf" srcId="{308E7617-73D3-4A6A-B6C5-5E4B9DABF30D}" destId="{7009EDF3-B0B9-4BF2-AAF9-638895D6BC40}" srcOrd="0" destOrd="0" presId="urn:microsoft.com/office/officeart/2005/8/layout/chevron2"/>
    <dgm:cxn modelId="{9FD606AF-2A8A-4578-AE96-F45A175C912F}" type="presOf" srcId="{8046194D-8A4C-4070-A544-8F33FB03AF7A}" destId="{AC44D42E-3B22-4DFF-B5F0-740CC976A754}" srcOrd="0" destOrd="0" presId="urn:microsoft.com/office/officeart/2005/8/layout/chevron2"/>
    <dgm:cxn modelId="{BC83A1AF-CA6C-4DA8-BE75-31E0049A73EB}" srcId="{7F3B0154-010A-41A5-93E0-AA0072F0F1F3}" destId="{29DE8237-A20A-45E9-AEEA-E118858C6A96}" srcOrd="0" destOrd="0" parTransId="{C1C0667C-9C8C-4028-86E0-0385A6E3694A}" sibTransId="{D4C4AF10-C5DE-4D86-80CD-9BB3CB3EC1D1}"/>
    <dgm:cxn modelId="{0D52A1B3-2A69-4AF3-BFE0-8FD219A6D4B4}" srcId="{26C5E519-B2A1-461E-A1D5-36329270526E}" destId="{F0364927-5A3B-4EE4-9FB9-073E5890B0F8}" srcOrd="4" destOrd="0" parTransId="{BE4D3E4F-A202-49C3-9F6F-4D0DBB5E24FC}" sibTransId="{7F28D705-A93E-48C8-922E-93CA61721404}"/>
    <dgm:cxn modelId="{0DD643B4-24BF-4CB8-AAFF-D689550013AE}" type="presOf" srcId="{0A6B8A7D-5D07-485C-86EB-4DAF412B02F3}" destId="{D3D8D058-7803-4B31-B3B9-CE17DB7E84F7}" srcOrd="0" destOrd="0" presId="urn:microsoft.com/office/officeart/2005/8/layout/chevron2"/>
    <dgm:cxn modelId="{849C5CC5-8CB0-4C64-8826-D8C167103A5D}" srcId="{A9F25FA5-D27B-4CFE-932B-8934D5ADCD2F}" destId="{E98854FE-7E01-4B8F-AA2B-F3021DECB2A1}" srcOrd="0" destOrd="0" parTransId="{36C03E17-DEBA-499A-9484-63570C0693D3}" sibTransId="{D1546FA1-431B-4B02-82D0-C787C5E894F1}"/>
    <dgm:cxn modelId="{68D08ACC-9615-451C-8CF2-4272593AD64D}" srcId="{26C5E519-B2A1-461E-A1D5-36329270526E}" destId="{F195F6C6-8C15-44FB-B852-D8AB0E1C6718}" srcOrd="5" destOrd="0" parTransId="{4E9D4135-DB1F-4D97-9804-14F6905394E3}" sibTransId="{F7F5D968-A166-4ADF-ABB1-25FC6040DAE7}"/>
    <dgm:cxn modelId="{BAF8DDD5-8F4C-4906-ACE8-73F571B4EC84}" srcId="{F0364927-5A3B-4EE4-9FB9-073E5890B0F8}" destId="{8046194D-8A4C-4070-A544-8F33FB03AF7A}" srcOrd="0" destOrd="0" parTransId="{969D0FEB-AC53-4250-BC7E-97038FB057FD}" sibTransId="{1EC11810-7B1A-42C9-A348-FC2744A9AFC0}"/>
    <dgm:cxn modelId="{BBF52BD9-57AF-402C-81DE-F3F0ECB96289}" srcId="{69734A82-3EF7-4E73-A8A3-34AEAF7DEB85}" destId="{308E7617-73D3-4A6A-B6C5-5E4B9DABF30D}" srcOrd="0" destOrd="0" parTransId="{EA1A361C-44F6-4CAA-BAD3-DFE929550BA2}" sibTransId="{E54CA6C5-2243-4440-B02E-9B3CE57B5F39}"/>
    <dgm:cxn modelId="{B7C2AFDD-8716-4197-A057-31AC84FEBC54}" type="presOf" srcId="{F0364927-5A3B-4EE4-9FB9-073E5890B0F8}" destId="{25D1FC78-93DA-48EC-A4B4-34A0F15A8DFA}" srcOrd="0" destOrd="0" presId="urn:microsoft.com/office/officeart/2005/8/layout/chevron2"/>
    <dgm:cxn modelId="{403562E6-2049-4370-9839-D98A8B8D5665}" srcId="{26C5E519-B2A1-461E-A1D5-36329270526E}" destId="{69734A82-3EF7-4E73-A8A3-34AEAF7DEB85}" srcOrd="6" destOrd="0" parTransId="{F07CC749-0BDD-409D-8448-357AA6D53D5A}" sibTransId="{2603C9FC-AF58-4AE4-B945-3FA27178AE27}"/>
    <dgm:cxn modelId="{B0A064EE-95CF-41C4-8915-8A93C97D7FC9}" type="presOf" srcId="{26C5E519-B2A1-461E-A1D5-36329270526E}" destId="{3718FFDD-3A8A-4001-B3F1-53D42A9A4EEF}" srcOrd="0" destOrd="0" presId="urn:microsoft.com/office/officeart/2005/8/layout/chevron2"/>
    <dgm:cxn modelId="{7B0FD9FE-4513-457D-B2A5-4E6E0767D6D1}" srcId="{26C5E519-B2A1-461E-A1D5-36329270526E}" destId="{A9F25FA5-D27B-4CFE-932B-8934D5ADCD2F}" srcOrd="0" destOrd="0" parTransId="{CC47FD1C-F2C4-4D12-95F9-ACCE118595D0}" sibTransId="{6A30ACE8-DB60-410E-A843-C5002EC532B0}"/>
    <dgm:cxn modelId="{745F69BB-DDDF-4BCC-82BE-3960A3F88A2F}" type="presParOf" srcId="{3718FFDD-3A8A-4001-B3F1-53D42A9A4EEF}" destId="{05E67611-A06C-4F63-BCB8-23A578C8C4A6}" srcOrd="0" destOrd="0" presId="urn:microsoft.com/office/officeart/2005/8/layout/chevron2"/>
    <dgm:cxn modelId="{E33D4EC1-64EF-48C2-83ED-9CA473CDBABC}" type="presParOf" srcId="{05E67611-A06C-4F63-BCB8-23A578C8C4A6}" destId="{13A4F70A-837B-4919-B951-38047307B269}" srcOrd="0" destOrd="0" presId="urn:microsoft.com/office/officeart/2005/8/layout/chevron2"/>
    <dgm:cxn modelId="{198DF330-5DDC-43AB-8FC1-43346C37D34C}" type="presParOf" srcId="{05E67611-A06C-4F63-BCB8-23A578C8C4A6}" destId="{4A86421E-29EA-4F38-A685-2D5513F1D29D}" srcOrd="1" destOrd="0" presId="urn:microsoft.com/office/officeart/2005/8/layout/chevron2"/>
    <dgm:cxn modelId="{1780A3BC-0AA9-4EDE-91BA-4AD8D59D2C3F}" type="presParOf" srcId="{3718FFDD-3A8A-4001-B3F1-53D42A9A4EEF}" destId="{1EF8F457-E139-4F24-AAE8-C7B23855A360}" srcOrd="1" destOrd="0" presId="urn:microsoft.com/office/officeart/2005/8/layout/chevron2"/>
    <dgm:cxn modelId="{A6332894-F188-4FE8-BE47-2F3C294277FF}" type="presParOf" srcId="{3718FFDD-3A8A-4001-B3F1-53D42A9A4EEF}" destId="{D2893F05-BE70-45F1-9B2F-17CA9E9CD613}" srcOrd="2" destOrd="0" presId="urn:microsoft.com/office/officeart/2005/8/layout/chevron2"/>
    <dgm:cxn modelId="{E342BBED-A8B9-4BEA-8F52-C359A5C150CF}" type="presParOf" srcId="{D2893F05-BE70-45F1-9B2F-17CA9E9CD613}" destId="{69715289-29F6-4D18-8254-73F2830D3AFF}" srcOrd="0" destOrd="0" presId="urn:microsoft.com/office/officeart/2005/8/layout/chevron2"/>
    <dgm:cxn modelId="{BE4A8E84-87F5-4755-ABC6-417A49C3207F}" type="presParOf" srcId="{D2893F05-BE70-45F1-9B2F-17CA9E9CD613}" destId="{53518FC8-944F-493E-88CA-62C76E0E6922}" srcOrd="1" destOrd="0" presId="urn:microsoft.com/office/officeart/2005/8/layout/chevron2"/>
    <dgm:cxn modelId="{13AF0E42-C4CA-4E41-BB71-8BE7CDEDD174}" type="presParOf" srcId="{3718FFDD-3A8A-4001-B3F1-53D42A9A4EEF}" destId="{5B96DBC8-6D0C-473C-A4D0-3755022D848D}" srcOrd="3" destOrd="0" presId="urn:microsoft.com/office/officeart/2005/8/layout/chevron2"/>
    <dgm:cxn modelId="{2FA75C81-1EFA-463D-8445-5F7663A30EC6}" type="presParOf" srcId="{3718FFDD-3A8A-4001-B3F1-53D42A9A4EEF}" destId="{3FF85206-62F6-4894-B53B-01762EC4EC50}" srcOrd="4" destOrd="0" presId="urn:microsoft.com/office/officeart/2005/8/layout/chevron2"/>
    <dgm:cxn modelId="{08E29BAE-41F5-45A3-B245-C430B18724BA}" type="presParOf" srcId="{3FF85206-62F6-4894-B53B-01762EC4EC50}" destId="{D2F4AB85-23BD-4A29-ACDF-985EDB22EE10}" srcOrd="0" destOrd="0" presId="urn:microsoft.com/office/officeart/2005/8/layout/chevron2"/>
    <dgm:cxn modelId="{502D3B10-299B-447D-A934-BD645EFE5333}" type="presParOf" srcId="{3FF85206-62F6-4894-B53B-01762EC4EC50}" destId="{768B0B74-C6F5-494E-96F9-B3A38A78F53B}" srcOrd="1" destOrd="0" presId="urn:microsoft.com/office/officeart/2005/8/layout/chevron2"/>
    <dgm:cxn modelId="{57164041-405B-4EF4-BDBF-13B4239139B1}" type="presParOf" srcId="{3718FFDD-3A8A-4001-B3F1-53D42A9A4EEF}" destId="{F26C1CF5-BDE8-4F71-BCEB-32C482408579}" srcOrd="5" destOrd="0" presId="urn:microsoft.com/office/officeart/2005/8/layout/chevron2"/>
    <dgm:cxn modelId="{25CF4B34-38E9-4A7A-96BA-2B8CCF03CE7A}" type="presParOf" srcId="{3718FFDD-3A8A-4001-B3F1-53D42A9A4EEF}" destId="{B02BB59B-3C35-4A49-96DB-FBAFD7B7A1FE}" srcOrd="6" destOrd="0" presId="urn:microsoft.com/office/officeart/2005/8/layout/chevron2"/>
    <dgm:cxn modelId="{ADA1DF9B-8F1E-4F12-B748-480FEAC61CE4}" type="presParOf" srcId="{B02BB59B-3C35-4A49-96DB-FBAFD7B7A1FE}" destId="{57E8DF59-8BF5-4799-B5D3-1DDC52B2852D}" srcOrd="0" destOrd="0" presId="urn:microsoft.com/office/officeart/2005/8/layout/chevron2"/>
    <dgm:cxn modelId="{A2EF470C-3610-4ADF-9DA7-C0C5521AE584}" type="presParOf" srcId="{B02BB59B-3C35-4A49-96DB-FBAFD7B7A1FE}" destId="{44ECE1BA-63B7-434D-9FFD-111DED1C26AE}" srcOrd="1" destOrd="0" presId="urn:microsoft.com/office/officeart/2005/8/layout/chevron2"/>
    <dgm:cxn modelId="{09BFA7EC-CED5-40A0-AB92-40B4BA9E41C7}" type="presParOf" srcId="{3718FFDD-3A8A-4001-B3F1-53D42A9A4EEF}" destId="{F9F4B8A7-FB65-418F-8DD2-9EB6A3F34F5B}" srcOrd="7" destOrd="0" presId="urn:microsoft.com/office/officeart/2005/8/layout/chevron2"/>
    <dgm:cxn modelId="{8928F382-2825-40A3-BB45-086477560864}" type="presParOf" srcId="{3718FFDD-3A8A-4001-B3F1-53D42A9A4EEF}" destId="{E9CC5B70-8C75-4F49-94CE-EADA47C4284A}" srcOrd="8" destOrd="0" presId="urn:microsoft.com/office/officeart/2005/8/layout/chevron2"/>
    <dgm:cxn modelId="{9146A107-E897-4C8C-83EF-BD88715C1FEB}" type="presParOf" srcId="{E9CC5B70-8C75-4F49-94CE-EADA47C4284A}" destId="{25D1FC78-93DA-48EC-A4B4-34A0F15A8DFA}" srcOrd="0" destOrd="0" presId="urn:microsoft.com/office/officeart/2005/8/layout/chevron2"/>
    <dgm:cxn modelId="{E5BF491C-7FDD-447A-8614-0F32303C95DE}" type="presParOf" srcId="{E9CC5B70-8C75-4F49-94CE-EADA47C4284A}" destId="{AC44D42E-3B22-4DFF-B5F0-740CC976A754}" srcOrd="1" destOrd="0" presId="urn:microsoft.com/office/officeart/2005/8/layout/chevron2"/>
    <dgm:cxn modelId="{20B51F38-5EA9-4CF4-ADF6-507C417CC700}" type="presParOf" srcId="{3718FFDD-3A8A-4001-B3F1-53D42A9A4EEF}" destId="{3EC2BBBA-108A-4DF7-AF5E-52830A695636}" srcOrd="9" destOrd="0" presId="urn:microsoft.com/office/officeart/2005/8/layout/chevron2"/>
    <dgm:cxn modelId="{6E448481-DF66-41EC-8E0E-6FB3F2507F5C}" type="presParOf" srcId="{3718FFDD-3A8A-4001-B3F1-53D42A9A4EEF}" destId="{927BCC3F-C272-4F2A-B81B-5122464F68A0}" srcOrd="10" destOrd="0" presId="urn:microsoft.com/office/officeart/2005/8/layout/chevron2"/>
    <dgm:cxn modelId="{429E4B2C-054C-4B62-A417-BF2C1A22DE50}" type="presParOf" srcId="{927BCC3F-C272-4F2A-B81B-5122464F68A0}" destId="{ADDB4833-33B9-4084-8965-606F5BE1E040}" srcOrd="0" destOrd="0" presId="urn:microsoft.com/office/officeart/2005/8/layout/chevron2"/>
    <dgm:cxn modelId="{08358F1F-C9EC-4E12-B9B2-08BD9D986DFB}" type="presParOf" srcId="{927BCC3F-C272-4F2A-B81B-5122464F68A0}" destId="{D3D8D058-7803-4B31-B3B9-CE17DB7E84F7}" srcOrd="1" destOrd="0" presId="urn:microsoft.com/office/officeart/2005/8/layout/chevron2"/>
    <dgm:cxn modelId="{E59B97BF-90C6-475A-A803-410A02D887F2}" type="presParOf" srcId="{3718FFDD-3A8A-4001-B3F1-53D42A9A4EEF}" destId="{C3D5E6B4-7C86-466D-8F2B-983D6E6DBEFD}" srcOrd="11" destOrd="0" presId="urn:microsoft.com/office/officeart/2005/8/layout/chevron2"/>
    <dgm:cxn modelId="{F4899097-4F5C-4333-A9E1-66CFA3FDCDED}" type="presParOf" srcId="{3718FFDD-3A8A-4001-B3F1-53D42A9A4EEF}" destId="{DEBAA74F-439B-4841-95E0-4A8B72C5219B}" srcOrd="12" destOrd="0" presId="urn:microsoft.com/office/officeart/2005/8/layout/chevron2"/>
    <dgm:cxn modelId="{51BF929F-FCE8-4483-8C78-9E50C50E58B3}" type="presParOf" srcId="{DEBAA74F-439B-4841-95E0-4A8B72C5219B}" destId="{D499E7F9-1F6C-4177-859B-22B1BEFA27AC}" srcOrd="0" destOrd="0" presId="urn:microsoft.com/office/officeart/2005/8/layout/chevron2"/>
    <dgm:cxn modelId="{ECC10236-559F-4849-A94F-E0517AB2DBE3}" type="presParOf" srcId="{DEBAA74F-439B-4841-95E0-4A8B72C5219B}" destId="{7009EDF3-B0B9-4BF2-AAF9-638895D6BC4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C5E519-B2A1-461E-A1D5-36329270526E}" type="doc">
      <dgm:prSet loTypeId="urn:microsoft.com/office/officeart/2005/8/layout/chevron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D38579-32D3-498D-854C-6BCDACB03E5B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sz="1800" dirty="0"/>
            <a:t>спортивні майданчики</a:t>
          </a:r>
          <a:endParaRPr lang="ru-RU" sz="1800" dirty="0"/>
        </a:p>
      </dgm:t>
    </dgm:pt>
    <dgm:pt modelId="{E9259C96-227C-4887-82CA-1EFD7EE84C02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uk-UA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9</a:t>
          </a:r>
          <a:endParaRPr lang="ru-RU" sz="2800" b="1" dirty="0">
            <a:solidFill>
              <a:srgbClr val="0000FF"/>
            </a:solidFill>
            <a:effectLst>
              <a:glow rad="139700">
                <a:schemeClr val="accent6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B17C45-B54F-4265-BD6B-C0814E4EF4E2}" type="sibTrans" cxnId="{6EFBCE29-8A4D-4876-B667-3A12014684E3}">
      <dgm:prSet/>
      <dgm:spPr/>
      <dgm:t>
        <a:bodyPr/>
        <a:lstStyle/>
        <a:p>
          <a:pPr algn="l"/>
          <a:endParaRPr lang="ru-RU" sz="2000"/>
        </a:p>
      </dgm:t>
    </dgm:pt>
    <dgm:pt modelId="{280AAF93-A1DD-4662-BE55-9BE9F405C4BA}" type="parTrans" cxnId="{6EFBCE29-8A4D-4876-B667-3A12014684E3}">
      <dgm:prSet/>
      <dgm:spPr/>
      <dgm:t>
        <a:bodyPr/>
        <a:lstStyle/>
        <a:p>
          <a:pPr algn="l"/>
          <a:endParaRPr lang="ru-RU" sz="2000"/>
        </a:p>
      </dgm:t>
    </dgm:pt>
    <dgm:pt modelId="{6969DD1F-1F35-47F3-B2D0-6C6E714CEEF0}" type="sibTrans" cxnId="{F8D3DFC4-1CED-4609-A965-0B7774E33ADC}">
      <dgm:prSet/>
      <dgm:spPr/>
      <dgm:t>
        <a:bodyPr/>
        <a:lstStyle/>
        <a:p>
          <a:pPr algn="l"/>
          <a:endParaRPr lang="ru-RU" sz="2000"/>
        </a:p>
      </dgm:t>
    </dgm:pt>
    <dgm:pt modelId="{96404338-C595-43DA-A884-0B46A8B3CD8E}" type="parTrans" cxnId="{F8D3DFC4-1CED-4609-A965-0B7774E33ADC}">
      <dgm:prSet/>
      <dgm:spPr/>
      <dgm:t>
        <a:bodyPr/>
        <a:lstStyle/>
        <a:p>
          <a:pPr algn="l"/>
          <a:endParaRPr lang="ru-RU" sz="2000"/>
        </a:p>
      </dgm:t>
    </dgm:pt>
    <dgm:pt modelId="{FBF1076E-60CB-45BC-B882-C2D374D25EA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sz="1800" dirty="0"/>
            <a:t>стадіон, спортивний комплекс з басейном, спортивні зали</a:t>
          </a:r>
          <a:endParaRPr lang="ru-RU" sz="1800" dirty="0"/>
        </a:p>
      </dgm:t>
    </dgm:pt>
    <dgm:pt modelId="{778CDAC0-FBFF-401B-9621-C25D85AED86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uk-UA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8</a:t>
          </a:r>
          <a:endParaRPr lang="ru-RU" sz="2800" b="1" dirty="0">
            <a:solidFill>
              <a:srgbClr val="0000FF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37AFFB-1D0F-44C7-A887-B9D54C45BAC4}" type="sibTrans" cxnId="{C08CC4AE-6F8B-4050-A79E-E75606C87D3D}">
      <dgm:prSet/>
      <dgm:spPr/>
      <dgm:t>
        <a:bodyPr/>
        <a:lstStyle/>
        <a:p>
          <a:pPr algn="l"/>
          <a:endParaRPr lang="ru-RU" sz="2000"/>
        </a:p>
      </dgm:t>
    </dgm:pt>
    <dgm:pt modelId="{5A6865D9-FE08-4EE2-81B9-8FCBE05FA96B}" type="parTrans" cxnId="{C08CC4AE-6F8B-4050-A79E-E75606C87D3D}">
      <dgm:prSet/>
      <dgm:spPr/>
      <dgm:t>
        <a:bodyPr/>
        <a:lstStyle/>
        <a:p>
          <a:pPr algn="l"/>
          <a:endParaRPr lang="ru-RU" sz="2000"/>
        </a:p>
      </dgm:t>
    </dgm:pt>
    <dgm:pt modelId="{30EEC013-5E22-4FD0-B0A9-99F9F2C755C7}" type="sibTrans" cxnId="{E3D39421-D117-4E6A-8F59-1252B84E011D}">
      <dgm:prSet/>
      <dgm:spPr/>
      <dgm:t>
        <a:bodyPr/>
        <a:lstStyle/>
        <a:p>
          <a:pPr algn="l"/>
          <a:endParaRPr lang="ru-RU" sz="2000"/>
        </a:p>
      </dgm:t>
    </dgm:pt>
    <dgm:pt modelId="{9E81509C-8F97-471B-A7BE-EB13601E85D4}" type="parTrans" cxnId="{E3D39421-D117-4E6A-8F59-1252B84E011D}">
      <dgm:prSet/>
      <dgm:spPr/>
      <dgm:t>
        <a:bodyPr/>
        <a:lstStyle/>
        <a:p>
          <a:pPr algn="l"/>
          <a:endParaRPr lang="ru-RU" sz="2000"/>
        </a:p>
      </dgm:t>
    </dgm:pt>
    <dgm:pt modelId="{DFD723C2-A13A-40E0-B798-42E6653D61EE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uk-UA" sz="1800" dirty="0"/>
            <a:t>тир</a:t>
          </a:r>
          <a:endParaRPr lang="ru-RU" sz="1800" dirty="0"/>
        </a:p>
      </dgm:t>
    </dgm:pt>
    <dgm:pt modelId="{7DD6915A-C698-4B01-A191-102DE8D07E30}">
      <dgm:prSet custT="1"/>
      <dgm:spPr>
        <a:solidFill>
          <a:srgbClr val="FFFF00"/>
        </a:solidFill>
      </dgm:spPr>
      <dgm:t>
        <a:bodyPr/>
        <a:lstStyle/>
        <a:p>
          <a:pPr algn="l"/>
          <a:r>
            <a:rPr lang="uk-UA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2</a:t>
          </a:r>
          <a:endParaRPr lang="ru-RU" sz="2800" b="1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5A4B2B-CE85-49DF-8BB1-E26CC86E987D}" type="sibTrans" cxnId="{8ECCBC61-2C8A-4F6D-A706-006AA46C5E28}">
      <dgm:prSet/>
      <dgm:spPr/>
      <dgm:t>
        <a:bodyPr/>
        <a:lstStyle/>
        <a:p>
          <a:pPr algn="l"/>
          <a:endParaRPr lang="ru-RU" sz="2000"/>
        </a:p>
      </dgm:t>
    </dgm:pt>
    <dgm:pt modelId="{2B910167-B8BB-4CB6-9C55-FFAADB762439}" type="parTrans" cxnId="{8ECCBC61-2C8A-4F6D-A706-006AA46C5E28}">
      <dgm:prSet/>
      <dgm:spPr/>
      <dgm:t>
        <a:bodyPr/>
        <a:lstStyle/>
        <a:p>
          <a:pPr algn="l"/>
          <a:endParaRPr lang="ru-RU" sz="2000"/>
        </a:p>
      </dgm:t>
    </dgm:pt>
    <dgm:pt modelId="{120826E0-26F9-479D-82D3-109F0C732CD3}" type="sibTrans" cxnId="{20B81A2B-D7D3-48CB-A6B7-BF4A1F3C30FE}">
      <dgm:prSet/>
      <dgm:spPr/>
      <dgm:t>
        <a:bodyPr/>
        <a:lstStyle/>
        <a:p>
          <a:pPr algn="l"/>
          <a:endParaRPr lang="ru-RU" sz="2000"/>
        </a:p>
      </dgm:t>
    </dgm:pt>
    <dgm:pt modelId="{622767CC-CC7C-45D1-B86F-5CAC7F3C3260}" type="parTrans" cxnId="{20B81A2B-D7D3-48CB-A6B7-BF4A1F3C30FE}">
      <dgm:prSet/>
      <dgm:spPr/>
      <dgm:t>
        <a:bodyPr/>
        <a:lstStyle/>
        <a:p>
          <a:pPr algn="l"/>
          <a:endParaRPr lang="ru-RU" sz="2000"/>
        </a:p>
      </dgm:t>
    </dgm:pt>
    <dgm:pt modelId="{ED94CEEB-96C0-4B0A-8EA8-F400B903141D}">
      <dgm:prSet custT="1"/>
      <dgm:spPr>
        <a:solidFill>
          <a:srgbClr val="FFFF00"/>
        </a:solidFill>
      </dgm:spPr>
      <dgm:t>
        <a:bodyPr/>
        <a:lstStyle/>
        <a:p>
          <a:r>
            <a:rPr 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gm:t>
    </dgm:pt>
    <dgm:pt modelId="{F1E34BEE-E5A1-4573-AEB6-4B5B8FC0ABF4}" type="parTrans" cxnId="{862C4216-5EF1-4FE4-B87C-9B258189D73B}">
      <dgm:prSet/>
      <dgm:spPr/>
      <dgm:t>
        <a:bodyPr/>
        <a:lstStyle/>
        <a:p>
          <a:endParaRPr lang="ru-RU" sz="2000"/>
        </a:p>
      </dgm:t>
    </dgm:pt>
    <dgm:pt modelId="{E5F0CDAE-775D-47A5-AF48-921EE94AAE55}" type="sibTrans" cxnId="{862C4216-5EF1-4FE4-B87C-9B258189D73B}">
      <dgm:prSet/>
      <dgm:spPr/>
      <dgm:t>
        <a:bodyPr/>
        <a:lstStyle/>
        <a:p>
          <a:endParaRPr lang="ru-RU" sz="2000"/>
        </a:p>
      </dgm:t>
    </dgm:pt>
    <dgm:pt modelId="{80E4C6A5-6930-4DE1-91F5-B2CB17777CE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1800" dirty="0"/>
            <a:t>смуга перешкод</a:t>
          </a:r>
          <a:endParaRPr lang="ru-RU" sz="1800" dirty="0"/>
        </a:p>
      </dgm:t>
    </dgm:pt>
    <dgm:pt modelId="{BBBA45B8-0426-4F7B-959F-43667288332E}" type="parTrans" cxnId="{E3CCEAE9-2C7B-496F-8C4C-C23D7D11CD26}">
      <dgm:prSet/>
      <dgm:spPr/>
      <dgm:t>
        <a:bodyPr/>
        <a:lstStyle/>
        <a:p>
          <a:endParaRPr lang="ru-RU" sz="2000"/>
        </a:p>
      </dgm:t>
    </dgm:pt>
    <dgm:pt modelId="{80F563A3-F3B5-4C72-932B-9B69821C3CDA}" type="sibTrans" cxnId="{E3CCEAE9-2C7B-496F-8C4C-C23D7D11CD26}">
      <dgm:prSet/>
      <dgm:spPr/>
      <dgm:t>
        <a:bodyPr/>
        <a:lstStyle/>
        <a:p>
          <a:endParaRPr lang="ru-RU" sz="2000"/>
        </a:p>
      </dgm:t>
    </dgm:pt>
    <dgm:pt modelId="{3718FFDD-3A8A-4001-B3F1-53D42A9A4EEF}" type="pres">
      <dgm:prSet presAssocID="{26C5E519-B2A1-461E-A1D5-36329270526E}" presName="linearFlow" presStyleCnt="0">
        <dgm:presLayoutVars>
          <dgm:dir/>
          <dgm:animLvl val="lvl"/>
          <dgm:resizeHandles val="exact"/>
        </dgm:presLayoutVars>
      </dgm:prSet>
      <dgm:spPr/>
    </dgm:pt>
    <dgm:pt modelId="{DDA5B9D9-F3A2-4ACE-BF0E-37044BC96060}" type="pres">
      <dgm:prSet presAssocID="{7DD6915A-C698-4B01-A191-102DE8D07E30}" presName="composite" presStyleCnt="0"/>
      <dgm:spPr/>
    </dgm:pt>
    <dgm:pt modelId="{BC3B1BDB-0869-4CB5-8965-6B2D8AA64BBF}" type="pres">
      <dgm:prSet presAssocID="{7DD6915A-C698-4B01-A191-102DE8D07E30}" presName="parentText" presStyleLbl="alignNode1" presStyleIdx="0" presStyleCnt="4" custAng="0" custScaleX="162065">
        <dgm:presLayoutVars>
          <dgm:chMax val="1"/>
          <dgm:bulletEnabled val="1"/>
        </dgm:presLayoutVars>
      </dgm:prSet>
      <dgm:spPr/>
    </dgm:pt>
    <dgm:pt modelId="{3DEE9BA6-F18E-4026-9C9B-992FEEAFB026}" type="pres">
      <dgm:prSet presAssocID="{7DD6915A-C698-4B01-A191-102DE8D07E30}" presName="descendantText" presStyleLbl="alignAcc1" presStyleIdx="0" presStyleCnt="4" custAng="0">
        <dgm:presLayoutVars>
          <dgm:bulletEnabled val="1"/>
        </dgm:presLayoutVars>
      </dgm:prSet>
      <dgm:spPr/>
    </dgm:pt>
    <dgm:pt modelId="{7A24D966-7BF5-4C8A-A0DD-911A4AF7FFFF}" type="pres">
      <dgm:prSet presAssocID="{755A4B2B-CE85-49DF-8BB1-E26CC86E987D}" presName="sp" presStyleCnt="0"/>
      <dgm:spPr/>
    </dgm:pt>
    <dgm:pt modelId="{0B6EAEEB-07C1-474D-8B34-02E028C8CF85}" type="pres">
      <dgm:prSet presAssocID="{778CDAC0-FBFF-401B-9621-C25D85AED860}" presName="composite" presStyleCnt="0"/>
      <dgm:spPr/>
    </dgm:pt>
    <dgm:pt modelId="{3965B4F1-A5BE-4A84-A06D-1E596F5B165B}" type="pres">
      <dgm:prSet presAssocID="{778CDAC0-FBFF-401B-9621-C25D85AED860}" presName="parentText" presStyleLbl="alignNode1" presStyleIdx="1" presStyleCnt="4" custAng="0" custScaleX="162065">
        <dgm:presLayoutVars>
          <dgm:chMax val="1"/>
          <dgm:bulletEnabled val="1"/>
        </dgm:presLayoutVars>
      </dgm:prSet>
      <dgm:spPr/>
    </dgm:pt>
    <dgm:pt modelId="{DE9C1432-70DE-4892-998C-EF277822B4D6}" type="pres">
      <dgm:prSet presAssocID="{778CDAC0-FBFF-401B-9621-C25D85AED860}" presName="descendantText" presStyleLbl="alignAcc1" presStyleIdx="1" presStyleCnt="4">
        <dgm:presLayoutVars>
          <dgm:bulletEnabled val="1"/>
        </dgm:presLayoutVars>
      </dgm:prSet>
      <dgm:spPr/>
    </dgm:pt>
    <dgm:pt modelId="{9671559D-6772-43E1-A54F-E480E3DA9BEC}" type="pres">
      <dgm:prSet presAssocID="{1F37AFFB-1D0F-44C7-A887-B9D54C45BAC4}" presName="sp" presStyleCnt="0"/>
      <dgm:spPr/>
    </dgm:pt>
    <dgm:pt modelId="{9381B36E-B0FB-42CE-857D-A08E8F5ACB80}" type="pres">
      <dgm:prSet presAssocID="{E9259C96-227C-4887-82CA-1EFD7EE84C02}" presName="composite" presStyleCnt="0"/>
      <dgm:spPr/>
    </dgm:pt>
    <dgm:pt modelId="{D83566EC-4ACA-4654-9D3A-86D404878881}" type="pres">
      <dgm:prSet presAssocID="{E9259C96-227C-4887-82CA-1EFD7EE84C02}" presName="parentText" presStyleLbl="alignNode1" presStyleIdx="2" presStyleCnt="4" custAng="0" custScaleX="162065">
        <dgm:presLayoutVars>
          <dgm:chMax val="1"/>
          <dgm:bulletEnabled val="1"/>
        </dgm:presLayoutVars>
      </dgm:prSet>
      <dgm:spPr/>
    </dgm:pt>
    <dgm:pt modelId="{8D47A4AF-CBD8-4844-9594-C7A0576B5710}" type="pres">
      <dgm:prSet presAssocID="{E9259C96-227C-4887-82CA-1EFD7EE84C02}" presName="descendantText" presStyleLbl="alignAcc1" presStyleIdx="2" presStyleCnt="4">
        <dgm:presLayoutVars>
          <dgm:bulletEnabled val="1"/>
        </dgm:presLayoutVars>
      </dgm:prSet>
      <dgm:spPr/>
    </dgm:pt>
    <dgm:pt modelId="{6B608A0B-7DD8-4343-87AF-5BEFA12B3597}" type="pres">
      <dgm:prSet presAssocID="{43B17C45-B54F-4265-BD6B-C0814E4EF4E2}" presName="sp" presStyleCnt="0"/>
      <dgm:spPr/>
    </dgm:pt>
    <dgm:pt modelId="{29BBD87B-BEC2-4A00-9302-41EFBD6F8F85}" type="pres">
      <dgm:prSet presAssocID="{ED94CEEB-96C0-4B0A-8EA8-F400B903141D}" presName="composite" presStyleCnt="0"/>
      <dgm:spPr/>
    </dgm:pt>
    <dgm:pt modelId="{903F811F-5981-4CB8-8BD3-CCD1EC0D4275}" type="pres">
      <dgm:prSet presAssocID="{ED94CEEB-96C0-4B0A-8EA8-F400B903141D}" presName="parentText" presStyleLbl="alignNode1" presStyleIdx="3" presStyleCnt="4" custScaleX="148366">
        <dgm:presLayoutVars>
          <dgm:chMax val="1"/>
          <dgm:bulletEnabled val="1"/>
        </dgm:presLayoutVars>
      </dgm:prSet>
      <dgm:spPr/>
    </dgm:pt>
    <dgm:pt modelId="{C5FD38A3-072A-4F8F-BBFD-6BF1FFCEF5D7}" type="pres">
      <dgm:prSet presAssocID="{ED94CEEB-96C0-4B0A-8EA8-F400B903141D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42516E03-C67D-4028-A410-32648B795942}" type="presOf" srcId="{7DD6915A-C698-4B01-A191-102DE8D07E30}" destId="{BC3B1BDB-0869-4CB5-8965-6B2D8AA64BBF}" srcOrd="0" destOrd="0" presId="urn:microsoft.com/office/officeart/2005/8/layout/chevron2"/>
    <dgm:cxn modelId="{862C4216-5EF1-4FE4-B87C-9B258189D73B}" srcId="{26C5E519-B2A1-461E-A1D5-36329270526E}" destId="{ED94CEEB-96C0-4B0A-8EA8-F400B903141D}" srcOrd="3" destOrd="0" parTransId="{F1E34BEE-E5A1-4573-AEB6-4B5B8FC0ABF4}" sibTransId="{E5F0CDAE-775D-47A5-AF48-921EE94AAE55}"/>
    <dgm:cxn modelId="{E3D39421-D117-4E6A-8F59-1252B84E011D}" srcId="{778CDAC0-FBFF-401B-9621-C25D85AED860}" destId="{FBF1076E-60CB-45BC-B882-C2D374D25EA9}" srcOrd="0" destOrd="0" parTransId="{9E81509C-8F97-471B-A7BE-EB13601E85D4}" sibTransId="{30EEC013-5E22-4FD0-B0A9-99F9F2C755C7}"/>
    <dgm:cxn modelId="{6EFBCE29-8A4D-4876-B667-3A12014684E3}" srcId="{26C5E519-B2A1-461E-A1D5-36329270526E}" destId="{E9259C96-227C-4887-82CA-1EFD7EE84C02}" srcOrd="2" destOrd="0" parTransId="{280AAF93-A1DD-4662-BE55-9BE9F405C4BA}" sibTransId="{43B17C45-B54F-4265-BD6B-C0814E4EF4E2}"/>
    <dgm:cxn modelId="{20B81A2B-D7D3-48CB-A6B7-BF4A1F3C30FE}" srcId="{7DD6915A-C698-4B01-A191-102DE8D07E30}" destId="{DFD723C2-A13A-40E0-B798-42E6653D61EE}" srcOrd="0" destOrd="0" parTransId="{622767CC-CC7C-45D1-B86F-5CAC7F3C3260}" sibTransId="{120826E0-26F9-479D-82D3-109F0C732CD3}"/>
    <dgm:cxn modelId="{D732AD3D-ACA7-4025-9F9F-3F73531895F3}" type="presOf" srcId="{1BD38579-32D3-498D-854C-6BCDACB03E5B}" destId="{8D47A4AF-CBD8-4844-9594-C7A0576B5710}" srcOrd="0" destOrd="0" presId="urn:microsoft.com/office/officeart/2005/8/layout/chevron2"/>
    <dgm:cxn modelId="{8ECCBC61-2C8A-4F6D-A706-006AA46C5E28}" srcId="{26C5E519-B2A1-461E-A1D5-36329270526E}" destId="{7DD6915A-C698-4B01-A191-102DE8D07E30}" srcOrd="0" destOrd="0" parTransId="{2B910167-B8BB-4CB6-9C55-FFAADB762439}" sibTransId="{755A4B2B-CE85-49DF-8BB1-E26CC86E987D}"/>
    <dgm:cxn modelId="{45A93D51-5C83-424F-8110-1EBB3F609B0C}" type="presOf" srcId="{778CDAC0-FBFF-401B-9621-C25D85AED860}" destId="{3965B4F1-A5BE-4A84-A06D-1E596F5B165B}" srcOrd="0" destOrd="0" presId="urn:microsoft.com/office/officeart/2005/8/layout/chevron2"/>
    <dgm:cxn modelId="{21AFB857-4368-4AD2-A1BB-DBF65D20A71F}" type="presOf" srcId="{ED94CEEB-96C0-4B0A-8EA8-F400B903141D}" destId="{903F811F-5981-4CB8-8BD3-CCD1EC0D4275}" srcOrd="0" destOrd="0" presId="urn:microsoft.com/office/officeart/2005/8/layout/chevron2"/>
    <dgm:cxn modelId="{E4E3A288-55BC-4353-A10C-583C31D586B9}" type="presOf" srcId="{E9259C96-227C-4887-82CA-1EFD7EE84C02}" destId="{D83566EC-4ACA-4654-9D3A-86D404878881}" srcOrd="0" destOrd="0" presId="urn:microsoft.com/office/officeart/2005/8/layout/chevron2"/>
    <dgm:cxn modelId="{C08CC4AE-6F8B-4050-A79E-E75606C87D3D}" srcId="{26C5E519-B2A1-461E-A1D5-36329270526E}" destId="{778CDAC0-FBFF-401B-9621-C25D85AED860}" srcOrd="1" destOrd="0" parTransId="{5A6865D9-FE08-4EE2-81B9-8FCBE05FA96B}" sibTransId="{1F37AFFB-1D0F-44C7-A887-B9D54C45BAC4}"/>
    <dgm:cxn modelId="{C1C27CB4-5427-4DBB-8573-EE8B0EC33019}" type="presOf" srcId="{FBF1076E-60CB-45BC-B882-C2D374D25EA9}" destId="{DE9C1432-70DE-4892-998C-EF277822B4D6}" srcOrd="0" destOrd="0" presId="urn:microsoft.com/office/officeart/2005/8/layout/chevron2"/>
    <dgm:cxn modelId="{5CE511B7-F4ED-474D-824F-3DE91282E859}" type="presOf" srcId="{26C5E519-B2A1-461E-A1D5-36329270526E}" destId="{3718FFDD-3A8A-4001-B3F1-53D42A9A4EEF}" srcOrd="0" destOrd="0" presId="urn:microsoft.com/office/officeart/2005/8/layout/chevron2"/>
    <dgm:cxn modelId="{78A2F2BB-BE26-4994-A6B1-808E60A397F0}" type="presOf" srcId="{DFD723C2-A13A-40E0-B798-42E6653D61EE}" destId="{3DEE9BA6-F18E-4026-9C9B-992FEEAFB026}" srcOrd="0" destOrd="0" presId="urn:microsoft.com/office/officeart/2005/8/layout/chevron2"/>
    <dgm:cxn modelId="{F8D3DFC4-1CED-4609-A965-0B7774E33ADC}" srcId="{E9259C96-227C-4887-82CA-1EFD7EE84C02}" destId="{1BD38579-32D3-498D-854C-6BCDACB03E5B}" srcOrd="0" destOrd="0" parTransId="{96404338-C595-43DA-A884-0B46A8B3CD8E}" sibTransId="{6969DD1F-1F35-47F3-B2D0-6C6E714CEEF0}"/>
    <dgm:cxn modelId="{E3CCEAE9-2C7B-496F-8C4C-C23D7D11CD26}" srcId="{ED94CEEB-96C0-4B0A-8EA8-F400B903141D}" destId="{80E4C6A5-6930-4DE1-91F5-B2CB17777CE2}" srcOrd="0" destOrd="0" parTransId="{BBBA45B8-0426-4F7B-959F-43667288332E}" sibTransId="{80F563A3-F3B5-4C72-932B-9B69821C3CDA}"/>
    <dgm:cxn modelId="{3C537BF8-EACE-43B2-9538-68D88D5F66A9}" type="presOf" srcId="{80E4C6A5-6930-4DE1-91F5-B2CB17777CE2}" destId="{C5FD38A3-072A-4F8F-BBFD-6BF1FFCEF5D7}" srcOrd="0" destOrd="0" presId="urn:microsoft.com/office/officeart/2005/8/layout/chevron2"/>
    <dgm:cxn modelId="{07DA2D91-DB8D-488C-A35B-3BD39B396DFC}" type="presParOf" srcId="{3718FFDD-3A8A-4001-B3F1-53D42A9A4EEF}" destId="{DDA5B9D9-F3A2-4ACE-BF0E-37044BC96060}" srcOrd="0" destOrd="0" presId="urn:microsoft.com/office/officeart/2005/8/layout/chevron2"/>
    <dgm:cxn modelId="{A719011E-98E9-4B84-8154-DA2DD3827E75}" type="presParOf" srcId="{DDA5B9D9-F3A2-4ACE-BF0E-37044BC96060}" destId="{BC3B1BDB-0869-4CB5-8965-6B2D8AA64BBF}" srcOrd="0" destOrd="0" presId="urn:microsoft.com/office/officeart/2005/8/layout/chevron2"/>
    <dgm:cxn modelId="{0B998B18-38D9-45F4-80D9-DB7A12687F4E}" type="presParOf" srcId="{DDA5B9D9-F3A2-4ACE-BF0E-37044BC96060}" destId="{3DEE9BA6-F18E-4026-9C9B-992FEEAFB026}" srcOrd="1" destOrd="0" presId="urn:microsoft.com/office/officeart/2005/8/layout/chevron2"/>
    <dgm:cxn modelId="{C21F5337-1B6F-4082-8F76-7F2D48665501}" type="presParOf" srcId="{3718FFDD-3A8A-4001-B3F1-53D42A9A4EEF}" destId="{7A24D966-7BF5-4C8A-A0DD-911A4AF7FFFF}" srcOrd="1" destOrd="0" presId="urn:microsoft.com/office/officeart/2005/8/layout/chevron2"/>
    <dgm:cxn modelId="{A28DF81E-62A0-40E5-8EC5-D607E8FDB1E3}" type="presParOf" srcId="{3718FFDD-3A8A-4001-B3F1-53D42A9A4EEF}" destId="{0B6EAEEB-07C1-474D-8B34-02E028C8CF85}" srcOrd="2" destOrd="0" presId="urn:microsoft.com/office/officeart/2005/8/layout/chevron2"/>
    <dgm:cxn modelId="{FC0B293A-65E2-493B-8AF3-A166BB53B251}" type="presParOf" srcId="{0B6EAEEB-07C1-474D-8B34-02E028C8CF85}" destId="{3965B4F1-A5BE-4A84-A06D-1E596F5B165B}" srcOrd="0" destOrd="0" presId="urn:microsoft.com/office/officeart/2005/8/layout/chevron2"/>
    <dgm:cxn modelId="{2BB0F999-66EE-4087-BE6B-4B2E20DCFA60}" type="presParOf" srcId="{0B6EAEEB-07C1-474D-8B34-02E028C8CF85}" destId="{DE9C1432-70DE-4892-998C-EF277822B4D6}" srcOrd="1" destOrd="0" presId="urn:microsoft.com/office/officeart/2005/8/layout/chevron2"/>
    <dgm:cxn modelId="{E15C9FC3-9322-4F7C-A502-5498C4E99B11}" type="presParOf" srcId="{3718FFDD-3A8A-4001-B3F1-53D42A9A4EEF}" destId="{9671559D-6772-43E1-A54F-E480E3DA9BEC}" srcOrd="3" destOrd="0" presId="urn:microsoft.com/office/officeart/2005/8/layout/chevron2"/>
    <dgm:cxn modelId="{291918C6-2270-4BDE-827C-61F20E392FD2}" type="presParOf" srcId="{3718FFDD-3A8A-4001-B3F1-53D42A9A4EEF}" destId="{9381B36E-B0FB-42CE-857D-A08E8F5ACB80}" srcOrd="4" destOrd="0" presId="urn:microsoft.com/office/officeart/2005/8/layout/chevron2"/>
    <dgm:cxn modelId="{BEBEB602-C13F-44E9-A09D-70CAC060867C}" type="presParOf" srcId="{9381B36E-B0FB-42CE-857D-A08E8F5ACB80}" destId="{D83566EC-4ACA-4654-9D3A-86D404878881}" srcOrd="0" destOrd="0" presId="urn:microsoft.com/office/officeart/2005/8/layout/chevron2"/>
    <dgm:cxn modelId="{99BC3F56-F386-4681-9CBD-0FCA5A703E82}" type="presParOf" srcId="{9381B36E-B0FB-42CE-857D-A08E8F5ACB80}" destId="{8D47A4AF-CBD8-4844-9594-C7A0576B5710}" srcOrd="1" destOrd="0" presId="urn:microsoft.com/office/officeart/2005/8/layout/chevron2"/>
    <dgm:cxn modelId="{C7C36048-2B68-491E-A5D2-FCB54F8B10EE}" type="presParOf" srcId="{3718FFDD-3A8A-4001-B3F1-53D42A9A4EEF}" destId="{6B608A0B-7DD8-4343-87AF-5BEFA12B3597}" srcOrd="5" destOrd="0" presId="urn:microsoft.com/office/officeart/2005/8/layout/chevron2"/>
    <dgm:cxn modelId="{202B33EB-04A8-4570-9E27-62A8E15129F2}" type="presParOf" srcId="{3718FFDD-3A8A-4001-B3F1-53D42A9A4EEF}" destId="{29BBD87B-BEC2-4A00-9302-41EFBD6F8F85}" srcOrd="6" destOrd="0" presId="urn:microsoft.com/office/officeart/2005/8/layout/chevron2"/>
    <dgm:cxn modelId="{D35667B5-32DA-4100-8FA0-08AB748914F8}" type="presParOf" srcId="{29BBD87B-BEC2-4A00-9302-41EFBD6F8F85}" destId="{903F811F-5981-4CB8-8BD3-CCD1EC0D4275}" srcOrd="0" destOrd="0" presId="urn:microsoft.com/office/officeart/2005/8/layout/chevron2"/>
    <dgm:cxn modelId="{4A53F5C9-08C8-4EC5-8400-3218ED6C9C59}" type="presParOf" srcId="{29BBD87B-BEC2-4A00-9302-41EFBD6F8F85}" destId="{C5FD38A3-072A-4F8F-BBFD-6BF1FFCEF5D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A4F70A-837B-4919-B951-38047307B269}">
      <dsp:nvSpPr>
        <dsp:cNvPr id="0" name=""/>
        <dsp:cNvSpPr/>
      </dsp:nvSpPr>
      <dsp:spPr>
        <a:xfrm rot="5400000">
          <a:off x="31737" y="-29364"/>
          <a:ext cx="456829" cy="518252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33</a:t>
          </a:r>
          <a:endParaRPr lang="ru-RU" sz="2400" b="1" kern="1200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6" y="1347"/>
        <a:ext cx="518252" cy="456829"/>
      </dsp:txXfrm>
    </dsp:sp>
    <dsp:sp modelId="{4A86421E-29EA-4F38-A685-2D5513F1D29D}">
      <dsp:nvSpPr>
        <dsp:cNvPr id="0" name=""/>
        <dsp:cNvSpPr/>
      </dsp:nvSpPr>
      <dsp:spPr>
        <a:xfrm rot="5400000">
          <a:off x="2147107" y="-1608172"/>
          <a:ext cx="297095" cy="3516134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лекційні аудиторії</a:t>
          </a:r>
          <a:endParaRPr lang="ru-RU" sz="1800" kern="1200" dirty="0"/>
        </a:p>
      </dsp:txBody>
      <dsp:txXfrm rot="-5400000">
        <a:off x="537588" y="15850"/>
        <a:ext cx="3501631" cy="268089"/>
      </dsp:txXfrm>
    </dsp:sp>
    <dsp:sp modelId="{69715289-29F6-4D18-8254-73F2830D3AFF}">
      <dsp:nvSpPr>
        <dsp:cNvPr id="0" name=""/>
        <dsp:cNvSpPr/>
      </dsp:nvSpPr>
      <dsp:spPr>
        <a:xfrm rot="5400000">
          <a:off x="31737" y="334962"/>
          <a:ext cx="456829" cy="518252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96</a:t>
          </a:r>
          <a:endParaRPr lang="ru-RU" sz="2400" b="1" kern="1200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6" y="365673"/>
        <a:ext cx="518252" cy="456829"/>
      </dsp:txXfrm>
    </dsp:sp>
    <dsp:sp modelId="{53518FC8-944F-493E-88CA-62C76E0E6922}">
      <dsp:nvSpPr>
        <dsp:cNvPr id="0" name=""/>
        <dsp:cNvSpPr/>
      </dsp:nvSpPr>
      <dsp:spPr>
        <a:xfrm rot="5400000">
          <a:off x="2307926" y="-1420921"/>
          <a:ext cx="296939" cy="3870130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навчальні класи</a:t>
          </a:r>
          <a:endParaRPr lang="ru-RU" sz="1800" kern="1200" dirty="0"/>
        </a:p>
      </dsp:txBody>
      <dsp:txXfrm rot="-5400000">
        <a:off x="521331" y="380169"/>
        <a:ext cx="3855635" cy="267949"/>
      </dsp:txXfrm>
    </dsp:sp>
    <dsp:sp modelId="{D2F4AB85-23BD-4A29-ACDF-985EDB22EE10}">
      <dsp:nvSpPr>
        <dsp:cNvPr id="0" name=""/>
        <dsp:cNvSpPr/>
      </dsp:nvSpPr>
      <dsp:spPr>
        <a:xfrm rot="5400000">
          <a:off x="31737" y="699289"/>
          <a:ext cx="456829" cy="518252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spc="-70" baseline="0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118</a:t>
          </a:r>
          <a:endParaRPr lang="ru-RU" sz="2400" b="1" kern="1200" spc="-70" baseline="0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6" y="730000"/>
        <a:ext cx="518252" cy="456829"/>
      </dsp:txXfrm>
    </dsp:sp>
    <dsp:sp modelId="{768B0B74-C6F5-494E-96F9-B3A38A78F53B}">
      <dsp:nvSpPr>
        <dsp:cNvPr id="0" name=""/>
        <dsp:cNvSpPr/>
      </dsp:nvSpPr>
      <dsp:spPr>
        <a:xfrm rot="5400000">
          <a:off x="2307926" y="-1056594"/>
          <a:ext cx="296939" cy="3870130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спеціалізовані класи</a:t>
          </a:r>
          <a:endParaRPr lang="ru-RU" sz="1800" kern="1200" dirty="0"/>
        </a:p>
      </dsp:txBody>
      <dsp:txXfrm rot="-5400000">
        <a:off x="521331" y="744496"/>
        <a:ext cx="3855635" cy="267949"/>
      </dsp:txXfrm>
    </dsp:sp>
    <dsp:sp modelId="{57E8DF59-8BF5-4799-B5D3-1DDC52B2852D}">
      <dsp:nvSpPr>
        <dsp:cNvPr id="0" name=""/>
        <dsp:cNvSpPr/>
      </dsp:nvSpPr>
      <dsp:spPr>
        <a:xfrm rot="5400000">
          <a:off x="19800" y="1075553"/>
          <a:ext cx="456829" cy="494378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26</a:t>
          </a:r>
          <a:endParaRPr lang="ru-RU" sz="2400" b="1" kern="1200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6" y="1094327"/>
        <a:ext cx="494378" cy="456829"/>
      </dsp:txXfrm>
    </dsp:sp>
    <dsp:sp modelId="{44ECE1BA-63B7-434D-9FFD-111DED1C26AE}">
      <dsp:nvSpPr>
        <dsp:cNvPr id="0" name=""/>
        <dsp:cNvSpPr/>
      </dsp:nvSpPr>
      <dsp:spPr>
        <a:xfrm rot="5400000">
          <a:off x="2330525" y="-669888"/>
          <a:ext cx="296939" cy="3825371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навчальні лабораторії</a:t>
          </a:r>
          <a:endParaRPr lang="ru-RU" sz="1800" kern="1200" dirty="0"/>
        </a:p>
      </dsp:txBody>
      <dsp:txXfrm rot="-5400000">
        <a:off x="566310" y="1108822"/>
        <a:ext cx="3810876" cy="267949"/>
      </dsp:txXfrm>
    </dsp:sp>
    <dsp:sp modelId="{25D1FC78-93DA-48EC-A4B4-34A0F15A8DFA}">
      <dsp:nvSpPr>
        <dsp:cNvPr id="0" name=""/>
        <dsp:cNvSpPr/>
      </dsp:nvSpPr>
      <dsp:spPr>
        <a:xfrm rot="5400000">
          <a:off x="30711" y="1427943"/>
          <a:ext cx="456829" cy="518252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8890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28</a:t>
          </a:r>
          <a:endParaRPr lang="ru-RU" sz="2400" b="1" kern="1200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1458654"/>
        <a:ext cx="518252" cy="456829"/>
      </dsp:txXfrm>
    </dsp:sp>
    <dsp:sp modelId="{AC44D42E-3B22-4DFF-B5F0-740CC976A754}">
      <dsp:nvSpPr>
        <dsp:cNvPr id="0" name=""/>
        <dsp:cNvSpPr/>
      </dsp:nvSpPr>
      <dsp:spPr>
        <a:xfrm rot="5400000">
          <a:off x="2307926" y="-327940"/>
          <a:ext cx="296939" cy="3870130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комп’ютерні класи</a:t>
          </a:r>
          <a:endParaRPr lang="ru-RU" sz="1800" kern="1200" dirty="0"/>
        </a:p>
      </dsp:txBody>
      <dsp:txXfrm rot="-5400000">
        <a:off x="521331" y="1473150"/>
        <a:ext cx="3855635" cy="267949"/>
      </dsp:txXfrm>
    </dsp:sp>
    <dsp:sp modelId="{ADDB4833-33B9-4084-8965-606F5BE1E040}">
      <dsp:nvSpPr>
        <dsp:cNvPr id="0" name=""/>
        <dsp:cNvSpPr/>
      </dsp:nvSpPr>
      <dsp:spPr>
        <a:xfrm rot="5400000">
          <a:off x="31737" y="1792270"/>
          <a:ext cx="456829" cy="518252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1" kern="1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uk-UA" sz="2400" b="1" kern="1200" dirty="0">
              <a:solidFill>
                <a:srgbClr val="00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2400" b="1" kern="1200" dirty="0">
            <a:solidFill>
              <a:srgbClr val="0000FF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6" y="1822981"/>
        <a:ext cx="518252" cy="456829"/>
      </dsp:txXfrm>
    </dsp:sp>
    <dsp:sp modelId="{D3D8D058-7803-4B31-B3B9-CE17DB7E84F7}">
      <dsp:nvSpPr>
        <dsp:cNvPr id="0" name=""/>
        <dsp:cNvSpPr/>
      </dsp:nvSpPr>
      <dsp:spPr>
        <a:xfrm rot="5400000">
          <a:off x="2307926" y="36386"/>
          <a:ext cx="296939" cy="3870130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лінгафонні класи </a:t>
          </a:r>
          <a:endParaRPr lang="ru-RU" sz="1800" kern="1200" dirty="0"/>
        </a:p>
      </dsp:txBody>
      <dsp:txXfrm rot="-5400000">
        <a:off x="521331" y="1837477"/>
        <a:ext cx="3855635" cy="267949"/>
      </dsp:txXfrm>
    </dsp:sp>
    <dsp:sp modelId="{D499E7F9-1F6C-4177-859B-22B1BEFA27AC}">
      <dsp:nvSpPr>
        <dsp:cNvPr id="0" name=""/>
        <dsp:cNvSpPr/>
      </dsp:nvSpPr>
      <dsp:spPr>
        <a:xfrm rot="5400000">
          <a:off x="31737" y="2156597"/>
          <a:ext cx="456829" cy="518252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</a:t>
          </a:r>
          <a:r>
            <a:rPr lang="uk-UA" sz="2400" b="1" kern="1200" dirty="0">
              <a:solidFill>
                <a:srgbClr val="0000FF"/>
              </a:solidFill>
              <a:effectLst>
                <a:glow rad="1270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ru-RU" sz="2400" b="1" kern="1200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26" y="2187308"/>
        <a:ext cx="518252" cy="456829"/>
      </dsp:txXfrm>
    </dsp:sp>
    <dsp:sp modelId="{7009EDF3-B0B9-4BF2-AAF9-638895D6BC40}">
      <dsp:nvSpPr>
        <dsp:cNvPr id="0" name=""/>
        <dsp:cNvSpPr/>
      </dsp:nvSpPr>
      <dsp:spPr>
        <a:xfrm rot="5400000">
          <a:off x="2307926" y="400713"/>
          <a:ext cx="296939" cy="3870130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бібліотеки</a:t>
          </a:r>
          <a:endParaRPr lang="ru-RU" sz="1800" kern="1200" dirty="0"/>
        </a:p>
      </dsp:txBody>
      <dsp:txXfrm rot="-5400000">
        <a:off x="521331" y="2201804"/>
        <a:ext cx="3855635" cy="2679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B1BDB-0869-4CB5-8965-6B2D8AA64BBF}">
      <dsp:nvSpPr>
        <dsp:cNvPr id="0" name=""/>
        <dsp:cNvSpPr/>
      </dsp:nvSpPr>
      <dsp:spPr>
        <a:xfrm rot="5400000">
          <a:off x="-32577" y="-51014"/>
          <a:ext cx="787163" cy="893001"/>
        </a:xfrm>
        <a:prstGeom prst="chevron">
          <a:avLst/>
        </a:prstGeom>
        <a:solidFill>
          <a:srgbClr val="FFFF0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2</a:t>
          </a:r>
          <a:endParaRPr lang="ru-RU" sz="2800" b="1" kern="1200" dirty="0">
            <a:solidFill>
              <a:srgbClr val="0000FF"/>
            </a:solidFill>
            <a:effectLst>
              <a:glow rad="127000">
                <a:schemeClr val="bg1"/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-85496" y="1905"/>
        <a:ext cx="893001" cy="787163"/>
      </dsp:txXfrm>
    </dsp:sp>
    <dsp:sp modelId="{3DEE9BA6-F18E-4026-9C9B-992FEEAFB026}">
      <dsp:nvSpPr>
        <dsp:cNvPr id="0" name=""/>
        <dsp:cNvSpPr/>
      </dsp:nvSpPr>
      <dsp:spPr>
        <a:xfrm rot="5400000">
          <a:off x="3037523" y="-2399107"/>
          <a:ext cx="511925" cy="531395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тир</a:t>
          </a:r>
          <a:endParaRPr lang="ru-RU" sz="1800" kern="1200" dirty="0"/>
        </a:p>
      </dsp:txBody>
      <dsp:txXfrm rot="-5400000">
        <a:off x="636511" y="26895"/>
        <a:ext cx="5288960" cy="461945"/>
      </dsp:txXfrm>
    </dsp:sp>
    <dsp:sp modelId="{3965B4F1-A5BE-4A84-A06D-1E596F5B165B}">
      <dsp:nvSpPr>
        <dsp:cNvPr id="0" name=""/>
        <dsp:cNvSpPr/>
      </dsp:nvSpPr>
      <dsp:spPr>
        <a:xfrm rot="5400000">
          <a:off x="-32577" y="578842"/>
          <a:ext cx="787163" cy="893001"/>
        </a:xfrm>
        <a:prstGeom prst="chevron">
          <a:avLst/>
        </a:prstGeom>
        <a:solidFill>
          <a:srgbClr val="FFFF0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8</a:t>
          </a:r>
          <a:endParaRPr lang="ru-RU" sz="2800" b="1" kern="1200" dirty="0">
            <a:solidFill>
              <a:srgbClr val="0000FF"/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-85496" y="631761"/>
        <a:ext cx="893001" cy="787163"/>
      </dsp:txXfrm>
    </dsp:sp>
    <dsp:sp modelId="{DE9C1432-70DE-4892-998C-EF277822B4D6}">
      <dsp:nvSpPr>
        <dsp:cNvPr id="0" name=""/>
        <dsp:cNvSpPr/>
      </dsp:nvSpPr>
      <dsp:spPr>
        <a:xfrm rot="5400000">
          <a:off x="3037658" y="-1769385"/>
          <a:ext cx="511656" cy="531395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стадіон, спортивний комплекс з басейном, спортивні зали</a:t>
          </a:r>
          <a:endParaRPr lang="ru-RU" sz="1800" kern="1200" dirty="0"/>
        </a:p>
      </dsp:txBody>
      <dsp:txXfrm rot="-5400000">
        <a:off x="636512" y="656738"/>
        <a:ext cx="5288973" cy="461702"/>
      </dsp:txXfrm>
    </dsp:sp>
    <dsp:sp modelId="{D83566EC-4ACA-4654-9D3A-86D404878881}">
      <dsp:nvSpPr>
        <dsp:cNvPr id="0" name=""/>
        <dsp:cNvSpPr/>
      </dsp:nvSpPr>
      <dsp:spPr>
        <a:xfrm rot="5400000">
          <a:off x="-32577" y="1208699"/>
          <a:ext cx="787163" cy="893001"/>
        </a:xfrm>
        <a:prstGeom prst="chevron">
          <a:avLst/>
        </a:prstGeom>
        <a:solidFill>
          <a:srgbClr val="FFFF0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9</a:t>
          </a:r>
          <a:endParaRPr lang="ru-RU" sz="2800" b="1" kern="1200" dirty="0">
            <a:solidFill>
              <a:srgbClr val="0000FF"/>
            </a:solidFill>
            <a:effectLst>
              <a:glow rad="139700">
                <a:schemeClr val="accent6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-85496" y="1261618"/>
        <a:ext cx="893001" cy="787163"/>
      </dsp:txXfrm>
    </dsp:sp>
    <dsp:sp modelId="{8D47A4AF-CBD8-4844-9594-C7A0576B5710}">
      <dsp:nvSpPr>
        <dsp:cNvPr id="0" name=""/>
        <dsp:cNvSpPr/>
      </dsp:nvSpPr>
      <dsp:spPr>
        <a:xfrm rot="5400000">
          <a:off x="3037658" y="-1139529"/>
          <a:ext cx="511656" cy="531395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спортивні майданчики</a:t>
          </a:r>
          <a:endParaRPr lang="ru-RU" sz="1800" kern="1200" dirty="0"/>
        </a:p>
      </dsp:txBody>
      <dsp:txXfrm rot="-5400000">
        <a:off x="636512" y="1286594"/>
        <a:ext cx="5288973" cy="461702"/>
      </dsp:txXfrm>
    </dsp:sp>
    <dsp:sp modelId="{903F811F-5981-4CB8-8BD3-CCD1EC0D4275}">
      <dsp:nvSpPr>
        <dsp:cNvPr id="0" name=""/>
        <dsp:cNvSpPr/>
      </dsp:nvSpPr>
      <dsp:spPr>
        <a:xfrm rot="5400000">
          <a:off x="-70319" y="1876297"/>
          <a:ext cx="787163" cy="817518"/>
        </a:xfrm>
        <a:prstGeom prst="chevron">
          <a:avLst/>
        </a:prstGeom>
        <a:solidFill>
          <a:srgbClr val="FFFF0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</a:p>
      </dsp:txBody>
      <dsp:txXfrm rot="-5400000">
        <a:off x="-85496" y="1891474"/>
        <a:ext cx="817518" cy="787163"/>
      </dsp:txXfrm>
    </dsp:sp>
    <dsp:sp modelId="{C5FD38A3-072A-4F8F-BBFD-6BF1FFCEF5D7}">
      <dsp:nvSpPr>
        <dsp:cNvPr id="0" name=""/>
        <dsp:cNvSpPr/>
      </dsp:nvSpPr>
      <dsp:spPr>
        <a:xfrm rot="5400000">
          <a:off x="2999916" y="-509672"/>
          <a:ext cx="511656" cy="5313950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800" kern="1200" dirty="0"/>
            <a:t>смуга перешкод</a:t>
          </a:r>
          <a:endParaRPr lang="ru-RU" sz="1800" kern="1200" dirty="0"/>
        </a:p>
      </dsp:txBody>
      <dsp:txXfrm rot="-5400000">
        <a:off x="598770" y="1916451"/>
        <a:ext cx="5288973" cy="461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84" tIns="45743" rIns="91484" bIns="45743" rtlCol="0"/>
          <a:lstStyle>
            <a:lvl1pPr algn="l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5300"/>
          </a:xfrm>
          <a:prstGeom prst="rect">
            <a:avLst/>
          </a:prstGeom>
        </p:spPr>
        <p:txBody>
          <a:bodyPr vert="horz" lIns="91484" tIns="45743" rIns="91484" bIns="45743" rtlCol="0"/>
          <a:lstStyle>
            <a:lvl1pPr algn="r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900C5C3-6311-4107-B3CE-0741D49B2F70}" type="datetimeFigureOut">
              <a:rPr lang="ru-RU"/>
              <a:pPr>
                <a:defRPr/>
              </a:pPr>
              <a:t>26.05.2022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84" tIns="45743" rIns="91484" bIns="45743" rtlCol="0" anchor="b"/>
          <a:lstStyle>
            <a:lvl1pPr algn="l" eaLnBrk="1" hangingPunct="1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wrap="square" lIns="91484" tIns="45743" rIns="91484" bIns="4574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2B0D98-3F43-4A5E-9B52-3B99C8EE1D76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938158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4" tIns="45743" rIns="91484" bIns="4574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4" tIns="45743" rIns="91484" bIns="4574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3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4" tIns="45743" rIns="91484" bIns="457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93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4" tIns="45743" rIns="91484" bIns="4574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84" tIns="45743" rIns="91484" bIns="4574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4B4CEEB-CA07-4481-8B34-6EF57ED61739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89883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539042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211D26F3-87ED-48FB-B053-6073A64C1E8D}" type="slidenum">
              <a:rPr lang="uk-UA" altLang="uk-UA" smtClean="0"/>
              <a:pPr/>
              <a:t>12</a:t>
            </a:fld>
            <a:endParaRPr lang="uk-UA" altLang="uk-UA"/>
          </a:p>
        </p:txBody>
      </p:sp>
      <p:sp>
        <p:nvSpPr>
          <p:cNvPr id="82947" name="Text Box 1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82948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696939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0B298586-8434-4762-8B63-445639BBDAD7}" type="slidenum">
              <a:rPr lang="uk-UA" altLang="uk-UA" smtClean="0"/>
              <a:pPr/>
              <a:t>13</a:t>
            </a:fld>
            <a:endParaRPr lang="uk-UA" altLang="uk-UA"/>
          </a:p>
        </p:txBody>
      </p:sp>
      <p:sp>
        <p:nvSpPr>
          <p:cNvPr id="83971" name="Text Box 1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83972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651694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415E276D-66F9-433B-9DE0-69F1B715240E}" type="slidenum">
              <a:rPr lang="uk-UA" altLang="uk-UA" smtClean="0"/>
              <a:pPr/>
              <a:t>14</a:t>
            </a:fld>
            <a:endParaRPr lang="uk-UA" altLang="uk-UA"/>
          </a:p>
        </p:txBody>
      </p:sp>
      <p:sp>
        <p:nvSpPr>
          <p:cNvPr id="86019" name="Text Box 1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86020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419176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32747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6D79B526-A98E-48F0-9CAD-DD9F67DDD4DD}" type="slidenum">
              <a:rPr lang="uk-UA" altLang="ru-RU" smtClean="0">
                <a:solidFill>
                  <a:srgbClr val="000000"/>
                </a:solidFill>
              </a:rPr>
              <a:pPr/>
              <a:t>17</a:t>
            </a:fld>
            <a:endParaRPr lang="uk-UA" altLang="ru-RU">
              <a:solidFill>
                <a:srgbClr val="000000"/>
              </a:solidFill>
            </a:endParaRPr>
          </a:p>
        </p:txBody>
      </p:sp>
      <p:sp>
        <p:nvSpPr>
          <p:cNvPr id="88067" name="Text Box 1"/>
          <p:cNvSpPr txBox="1">
            <a:spLocks noChangeArrowheads="1"/>
          </p:cNvSpPr>
          <p:nvPr/>
        </p:nvSpPr>
        <p:spPr bwMode="auto">
          <a:xfrm>
            <a:off x="3851275" y="9431338"/>
            <a:ext cx="2944813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384" tIns="53308" rIns="91384" bIns="45691" anchor="b"/>
          <a:lstStyle/>
          <a:p>
            <a:pPr algn="r" eaLnBrk="1" hangingPunct="1">
              <a:lnSpc>
                <a:spcPct val="95000"/>
              </a:lnSpc>
              <a:tabLst>
                <a:tab pos="728663" algn="l"/>
                <a:tab pos="1458913" algn="l"/>
                <a:tab pos="2187575" algn="l"/>
              </a:tabLst>
            </a:pPr>
            <a:fld id="{8A18719F-314D-45E6-B58D-6652B2E19828}" type="slidenum">
              <a:rPr lang="uk-UA" altLang="ru-RU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95000"/>
                </a:lnSpc>
                <a:tabLst>
                  <a:tab pos="728663" algn="l"/>
                  <a:tab pos="1458913" algn="l"/>
                  <a:tab pos="2187575" algn="l"/>
                </a:tabLst>
              </a:pPr>
              <a:t>17</a:t>
            </a:fld>
            <a:endParaRPr lang="uk-UA" altLang="ru-RU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8068" name="Text Box 2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08" tIns="46054" rIns="92108" bIns="46054" anchor="ctr"/>
          <a:lstStyle/>
          <a:p>
            <a:pPr eaLnBrk="1" hangingPunct="1"/>
            <a:endParaRPr lang="uk-UA" altLang="ru-RU">
              <a:solidFill>
                <a:srgbClr val="000000"/>
              </a:solidFill>
            </a:endParaRPr>
          </a:p>
        </p:txBody>
      </p:sp>
      <p:sp>
        <p:nvSpPr>
          <p:cNvPr id="88069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3797354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2293E937-2741-4FD4-839E-6B6B473BD226}" type="slidenum">
              <a:rPr lang="uk-UA" altLang="ru-RU" smtClean="0">
                <a:solidFill>
                  <a:srgbClr val="000000"/>
                </a:solidFill>
              </a:rPr>
              <a:pPr/>
              <a:t>18</a:t>
            </a:fld>
            <a:endParaRPr lang="uk-UA" altLang="ru-RU">
              <a:solidFill>
                <a:srgbClr val="000000"/>
              </a:solidFill>
            </a:endParaRPr>
          </a:p>
        </p:txBody>
      </p:sp>
      <p:sp>
        <p:nvSpPr>
          <p:cNvPr id="89091" name="Text Box 1"/>
          <p:cNvSpPr txBox="1">
            <a:spLocks noChangeArrowheads="1"/>
          </p:cNvSpPr>
          <p:nvPr/>
        </p:nvSpPr>
        <p:spPr bwMode="auto">
          <a:xfrm>
            <a:off x="3851275" y="9431338"/>
            <a:ext cx="2944813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384" tIns="53308" rIns="91384" bIns="45691" anchor="b"/>
          <a:lstStyle/>
          <a:p>
            <a:pPr algn="r" eaLnBrk="1" hangingPunct="1">
              <a:lnSpc>
                <a:spcPct val="95000"/>
              </a:lnSpc>
              <a:tabLst>
                <a:tab pos="728663" algn="l"/>
                <a:tab pos="1458913" algn="l"/>
                <a:tab pos="2187575" algn="l"/>
              </a:tabLst>
            </a:pPr>
            <a:fld id="{FA0979C6-E932-4CCA-BA67-CB8F60562D64}" type="slidenum">
              <a:rPr lang="uk-UA" altLang="ru-RU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95000"/>
                </a:lnSpc>
                <a:tabLst>
                  <a:tab pos="728663" algn="l"/>
                  <a:tab pos="1458913" algn="l"/>
                  <a:tab pos="2187575" algn="l"/>
                </a:tabLst>
              </a:pPr>
              <a:t>18</a:t>
            </a:fld>
            <a:endParaRPr lang="uk-UA" altLang="ru-RU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9092" name="Text Box 2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08" tIns="46054" rIns="92108" bIns="46054" anchor="ctr"/>
          <a:lstStyle/>
          <a:p>
            <a:pPr eaLnBrk="1" hangingPunct="1"/>
            <a:endParaRPr lang="uk-UA" altLang="ru-RU">
              <a:solidFill>
                <a:srgbClr val="000000"/>
              </a:solidFill>
            </a:endParaRPr>
          </a:p>
        </p:txBody>
      </p:sp>
      <p:sp>
        <p:nvSpPr>
          <p:cNvPr id="89093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ru-RU"/>
          </a:p>
        </p:txBody>
      </p:sp>
    </p:spTree>
    <p:extLst>
      <p:ext uri="{BB962C8B-B14F-4D97-AF65-F5344CB8AC3E}">
        <p14:creationId xmlns:p14="http://schemas.microsoft.com/office/powerpoint/2010/main" val="1693174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5982736A-2DF5-4ED3-B340-ECF2D2635152}" type="slidenum">
              <a:rPr lang="uk-UA" altLang="uk-UA" smtClean="0"/>
              <a:pPr/>
              <a:t>19</a:t>
            </a:fld>
            <a:endParaRPr lang="uk-UA" altLang="uk-UA"/>
          </a:p>
        </p:txBody>
      </p:sp>
      <p:sp>
        <p:nvSpPr>
          <p:cNvPr id="90115" name="Text Box 1"/>
          <p:cNvSpPr txBox="1">
            <a:spLocks noChangeArrowheads="1"/>
          </p:cNvSpPr>
          <p:nvPr/>
        </p:nvSpPr>
        <p:spPr bwMode="auto">
          <a:xfrm>
            <a:off x="3851275" y="9431338"/>
            <a:ext cx="2944813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419" tIns="53327" rIns="91419" bIns="45709" anchor="b"/>
          <a:lstStyle/>
          <a:p>
            <a:pPr algn="r" eaLnBrk="1" hangingPunct="1">
              <a:lnSpc>
                <a:spcPct val="95000"/>
              </a:lnSpc>
              <a:tabLst>
                <a:tab pos="728663" algn="l"/>
                <a:tab pos="1458913" algn="l"/>
                <a:tab pos="2187575" algn="l"/>
              </a:tabLst>
            </a:pPr>
            <a:fld id="{D66D07D1-AE8D-43CB-A855-5F93D85B74B9}" type="slidenum">
              <a:rPr lang="uk-UA" altLang="uk-UA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95000"/>
                </a:lnSpc>
                <a:tabLst>
                  <a:tab pos="728663" algn="l"/>
                  <a:tab pos="1458913" algn="l"/>
                  <a:tab pos="2187575" algn="l"/>
                </a:tabLst>
              </a:pPr>
              <a:t>19</a:t>
            </a:fld>
            <a:endParaRPr lang="uk-UA" altLang="uk-UA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0116" name="Text Box 2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90117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706639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pPr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3038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29250" algn="l"/>
                <a:tab pos="5881688" algn="l"/>
                <a:tab pos="6335713" algn="l"/>
                <a:tab pos="6788150" algn="l"/>
                <a:tab pos="7240588" algn="l"/>
                <a:tab pos="7693025" algn="l"/>
                <a:tab pos="8145463" algn="l"/>
                <a:tab pos="8597900" algn="l"/>
                <a:tab pos="9050338" algn="l"/>
              </a:tabLst>
            </a:pPr>
            <a:fld id="{961F3751-3564-40B9-84AE-7B81CD4D8024}" type="slidenum">
              <a:rPr lang="uk-UA" altLang="uk-UA" smtClean="0">
                <a:solidFill>
                  <a:srgbClr val="000000"/>
                </a:solidFill>
              </a:rPr>
              <a:pPr>
                <a:tabLst>
                  <a:tab pos="0" algn="l"/>
                  <a:tab pos="450850" algn="l"/>
                  <a:tab pos="903288" algn="l"/>
                  <a:tab pos="1355725" algn="l"/>
                  <a:tab pos="1808163" algn="l"/>
                  <a:tab pos="2260600" algn="l"/>
                  <a:tab pos="2713038" algn="l"/>
                  <a:tab pos="3167063" algn="l"/>
                  <a:tab pos="3619500" algn="l"/>
                  <a:tab pos="4071938" algn="l"/>
                  <a:tab pos="4524375" algn="l"/>
                  <a:tab pos="4976813" algn="l"/>
                  <a:tab pos="5429250" algn="l"/>
                  <a:tab pos="5881688" algn="l"/>
                  <a:tab pos="6335713" algn="l"/>
                  <a:tab pos="6788150" algn="l"/>
                  <a:tab pos="7240588" algn="l"/>
                  <a:tab pos="7693025" algn="l"/>
                  <a:tab pos="8145463" algn="l"/>
                  <a:tab pos="8597900" algn="l"/>
                  <a:tab pos="9050338" algn="l"/>
                </a:tabLst>
              </a:pPr>
              <a:t>21</a:t>
            </a:fld>
            <a:endParaRPr lang="uk-UA" altLang="uk-UA">
              <a:solidFill>
                <a:srgbClr val="000000"/>
              </a:solidFill>
            </a:endParaRPr>
          </a:p>
        </p:txBody>
      </p:sp>
      <p:sp>
        <p:nvSpPr>
          <p:cNvPr id="91139" name="Text Box 1"/>
          <p:cNvSpPr txBox="1">
            <a:spLocks noChangeArrowheads="1"/>
          </p:cNvSpPr>
          <p:nvPr/>
        </p:nvSpPr>
        <p:spPr bwMode="auto">
          <a:xfrm>
            <a:off x="3851275" y="9431338"/>
            <a:ext cx="2944813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408" tIns="53321" rIns="91408" bIns="45704" anchor="b"/>
          <a:lstStyle/>
          <a:p>
            <a:pPr algn="r" eaLnBrk="1" hangingPunct="1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</a:pPr>
            <a:fld id="{1B24D8A8-01EC-4052-95F3-6406AECDAD89}" type="slidenum">
              <a:rPr lang="uk-UA" altLang="uk-UA" sz="1200">
                <a:solidFill>
                  <a:srgbClr val="000000"/>
                </a:solidFill>
              </a:rPr>
              <a:pPr algn="r" eaLnBrk="1" hangingPunct="1">
                <a:lnSpc>
                  <a:spcPct val="95000"/>
                </a:lnSpc>
                <a:tabLst>
                  <a:tab pos="723900" algn="l"/>
                  <a:tab pos="1447800" algn="l"/>
                  <a:tab pos="2171700" algn="l"/>
                </a:tabLst>
              </a:pPr>
              <a:t>21</a:t>
            </a:fld>
            <a:endParaRPr lang="uk-UA" altLang="uk-UA" sz="1200">
              <a:solidFill>
                <a:srgbClr val="000000"/>
              </a:solidFill>
            </a:endParaRPr>
          </a:p>
        </p:txBody>
      </p:sp>
      <p:sp>
        <p:nvSpPr>
          <p:cNvPr id="91140" name="Text Box 2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33" tIns="46067" rIns="92133" bIns="46067" anchor="ctr"/>
          <a:lstStyle/>
          <a:p>
            <a:pPr eaLnBrk="1" hangingPunct="1"/>
            <a:endParaRPr lang="uk-UA" altLang="uk-UA"/>
          </a:p>
        </p:txBody>
      </p:sp>
      <p:sp>
        <p:nvSpPr>
          <p:cNvPr id="91141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529514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D14B0C27-B126-4EA5-9112-222BFECE9C4B}" type="slidenum">
              <a:rPr lang="uk-UA" altLang="uk-UA" smtClean="0"/>
              <a:pPr/>
              <a:t>22</a:t>
            </a:fld>
            <a:endParaRPr lang="uk-UA" altLang="uk-UA"/>
          </a:p>
        </p:txBody>
      </p:sp>
      <p:sp>
        <p:nvSpPr>
          <p:cNvPr id="92163" name="Text Box 1"/>
          <p:cNvSpPr txBox="1">
            <a:spLocks noChangeArrowheads="1"/>
          </p:cNvSpPr>
          <p:nvPr/>
        </p:nvSpPr>
        <p:spPr bwMode="auto">
          <a:xfrm>
            <a:off x="3851275" y="9431338"/>
            <a:ext cx="2944813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419" tIns="53327" rIns="91419" bIns="45709" anchor="b"/>
          <a:lstStyle/>
          <a:p>
            <a:pPr algn="r" eaLnBrk="1" hangingPunct="1">
              <a:lnSpc>
                <a:spcPct val="95000"/>
              </a:lnSpc>
              <a:tabLst>
                <a:tab pos="728663" algn="l"/>
                <a:tab pos="1458913" algn="l"/>
                <a:tab pos="2187575" algn="l"/>
              </a:tabLst>
            </a:pPr>
            <a:fld id="{BB1FE1ED-B463-4DB8-9526-E192BBCCAA9E}" type="slidenum">
              <a:rPr lang="uk-UA" altLang="uk-UA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95000"/>
                </a:lnSpc>
                <a:tabLst>
                  <a:tab pos="728663" algn="l"/>
                  <a:tab pos="1458913" algn="l"/>
                  <a:tab pos="2187575" algn="l"/>
                </a:tabLst>
              </a:pPr>
              <a:t>22</a:t>
            </a:fld>
            <a:endParaRPr lang="uk-UA" altLang="uk-UA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164" name="Text Box 2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92165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0154840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912DC345-F6DC-41D6-9B65-8B471129D1ED}" type="slidenum">
              <a:rPr lang="uk-UA" altLang="uk-UA" smtClean="0"/>
              <a:pPr/>
              <a:t>23</a:t>
            </a:fld>
            <a:endParaRPr lang="uk-UA" altLang="uk-UA"/>
          </a:p>
        </p:txBody>
      </p:sp>
      <p:sp>
        <p:nvSpPr>
          <p:cNvPr id="93187" name="Text Box 1"/>
          <p:cNvSpPr txBox="1">
            <a:spLocks noChangeArrowheads="1"/>
          </p:cNvSpPr>
          <p:nvPr/>
        </p:nvSpPr>
        <p:spPr bwMode="auto">
          <a:xfrm>
            <a:off x="3851275" y="9431338"/>
            <a:ext cx="2944813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419" tIns="53327" rIns="91419" bIns="45709" anchor="b"/>
          <a:lstStyle/>
          <a:p>
            <a:pPr algn="r" eaLnBrk="1" hangingPunct="1">
              <a:lnSpc>
                <a:spcPct val="95000"/>
              </a:lnSpc>
              <a:tabLst>
                <a:tab pos="728663" algn="l"/>
                <a:tab pos="1458913" algn="l"/>
                <a:tab pos="2187575" algn="l"/>
              </a:tabLst>
            </a:pPr>
            <a:fld id="{18B9F735-7EB4-47FE-9589-BE0B776E2797}" type="slidenum">
              <a:rPr lang="uk-UA" altLang="uk-UA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95000"/>
                </a:lnSpc>
                <a:tabLst>
                  <a:tab pos="728663" algn="l"/>
                  <a:tab pos="1458913" algn="l"/>
                  <a:tab pos="2187575" algn="l"/>
                </a:tabLst>
              </a:pPr>
              <a:t>23</a:t>
            </a:fld>
            <a:endParaRPr lang="uk-UA" altLang="uk-UA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3188" name="Text Box 2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93189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591834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970F5557-72C7-4960-8D56-8290C779AB07}" type="slidenum">
              <a:rPr lang="uk-UA" altLang="uk-UA" smtClean="0"/>
              <a:pPr/>
              <a:t>3</a:t>
            </a:fld>
            <a:endParaRPr lang="uk-UA" altLang="uk-UA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</p:spPr>
        <p:txBody>
          <a:bodyPr/>
          <a:lstStyle/>
          <a:p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7484185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9"/>
          <p:cNvSpPr txBox="1">
            <a:spLocks noGrp="1" noChangeArrowheads="1"/>
          </p:cNvSpPr>
          <p:nvPr/>
        </p:nvSpPr>
        <p:spPr bwMode="auto">
          <a:xfrm>
            <a:off x="3851275" y="9431338"/>
            <a:ext cx="2940050" cy="49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419" tIns="45709" rIns="91419" bIns="45709" anchor="b"/>
          <a:lstStyle/>
          <a:p>
            <a:pPr algn="r" eaLnBrk="1" hangingPunct="1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FCDE089-1D19-4070-93C7-650CF577C395}" type="slidenum">
              <a:rPr lang="uk-UA" altLang="uk-UA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24</a:t>
            </a:fld>
            <a:endParaRPr lang="uk-UA" altLang="uk-UA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4211" name="Text Box 1"/>
          <p:cNvSpPr txBox="1">
            <a:spLocks noChangeArrowheads="1"/>
          </p:cNvSpPr>
          <p:nvPr/>
        </p:nvSpPr>
        <p:spPr bwMode="auto">
          <a:xfrm>
            <a:off x="3851275" y="9431338"/>
            <a:ext cx="2944813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1419" tIns="53327" rIns="91419" bIns="45709" anchor="b"/>
          <a:lstStyle/>
          <a:p>
            <a:pPr algn="r" eaLnBrk="1" hangingPunct="1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</a:pPr>
            <a:fld id="{3A98208F-8107-4221-9900-AF016C229F36}" type="slidenum">
              <a:rPr lang="uk-UA" altLang="uk-UA" sz="1200">
                <a:solidFill>
                  <a:srgbClr val="000000"/>
                </a:solidFill>
                <a:latin typeface="Times New Roman" pitchFamily="18" charset="0"/>
              </a:rPr>
              <a:pPr algn="r" eaLnBrk="1" hangingPunct="1">
                <a:lnSpc>
                  <a:spcPct val="95000"/>
                </a:lnSpc>
                <a:tabLst>
                  <a:tab pos="723900" algn="l"/>
                  <a:tab pos="1447800" algn="l"/>
                  <a:tab pos="2171700" algn="l"/>
                </a:tabLst>
              </a:pPr>
              <a:t>24</a:t>
            </a:fld>
            <a:endParaRPr lang="uk-UA" altLang="uk-UA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4212" name="Text Box 2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algn="ctr" eaLnBrk="1" hangingPunct="1"/>
            <a:endParaRPr lang="uk-UA" altLang="uk-UA" sz="2200">
              <a:solidFill>
                <a:srgbClr val="FF0000"/>
              </a:solidFill>
            </a:endParaRPr>
          </a:p>
        </p:txBody>
      </p:sp>
      <p:sp>
        <p:nvSpPr>
          <p:cNvPr id="94213" name="Rectangle 3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pPr eaLnBrk="1" hangingPunct="1"/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1355439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84" tIns="45743" rIns="91484" bIns="45743" anchor="b"/>
          <a:lstStyle/>
          <a:p>
            <a:pPr algn="r" eaLnBrk="1" hangingPunct="1"/>
            <a:fld id="{05A8C258-0FA6-4318-A7AB-1D81FDFA917C}" type="slidenum">
              <a:rPr lang="uk-UA" altLang="uk-UA" sz="1200"/>
              <a:pPr algn="r" eaLnBrk="1" hangingPunct="1"/>
              <a:t>25</a:t>
            </a:fld>
            <a:endParaRPr lang="uk-UA" altLang="uk-UA" sz="120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0231637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ChangeArrowheads="1"/>
          </p:cNvSpPr>
          <p:nvPr/>
        </p:nvSpPr>
        <p:spPr bwMode="auto">
          <a:xfrm>
            <a:off x="3852920" y="9428959"/>
            <a:ext cx="2944755" cy="49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805" rIns="90805" anchor="b"/>
          <a:lstStyle/>
          <a:p>
            <a:pPr algn="r" defTabSz="909638"/>
            <a:fld id="{58BF4012-D5D5-48A8-B0D0-D0AD92515676}" type="slidenum">
              <a:rPr lang="uk-UA" altLang="uk-UA" sz="1200">
                <a:latin typeface="Times New Roman" pitchFamily="65" charset="0"/>
              </a:rPr>
              <a:pPr algn="r" defTabSz="909638"/>
              <a:t>26</a:t>
            </a:fld>
            <a:endParaRPr lang="uk-UA" altLang="uk-UA" sz="1200">
              <a:latin typeface="Times New Roman" pitchFamily="65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5700" cy="3724275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570" y="4716856"/>
            <a:ext cx="4984536" cy="4464848"/>
          </a:xfrm>
          <a:noFill/>
        </p:spPr>
        <p:txBody>
          <a:bodyPr lIns="90805" rIns="90805"/>
          <a:lstStyle/>
          <a:p>
            <a:endParaRPr lang="uk-UA" altLang="uk-U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8322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uk-UA" altLang="uk-U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4618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uk-UA" altLang="uk-U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8808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ChangeArrowheads="1"/>
          </p:cNvSpPr>
          <p:nvPr/>
        </p:nvSpPr>
        <p:spPr bwMode="auto">
          <a:xfrm>
            <a:off x="3852920" y="9428959"/>
            <a:ext cx="2944755" cy="49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805" rIns="90805" anchor="b"/>
          <a:lstStyle/>
          <a:p>
            <a:pPr algn="r" defTabSz="909638"/>
            <a:fld id="{E17522A3-CD9C-4071-8078-B67E94E17615}" type="slidenum">
              <a:rPr lang="uk-UA" altLang="uk-UA" sz="1200">
                <a:latin typeface="Times New Roman" pitchFamily="65" charset="0"/>
              </a:rPr>
              <a:pPr algn="r" defTabSz="909638"/>
              <a:t>31</a:t>
            </a:fld>
            <a:endParaRPr lang="uk-UA" altLang="uk-UA" sz="1200">
              <a:latin typeface="Times New Roman" pitchFamily="65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5700" cy="372427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570" y="4716856"/>
            <a:ext cx="4984536" cy="4464848"/>
          </a:xfrm>
          <a:noFill/>
        </p:spPr>
        <p:txBody>
          <a:bodyPr lIns="90805" rIns="90805"/>
          <a:lstStyle/>
          <a:p>
            <a:endParaRPr lang="uk-UA" altLang="uk-U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6184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84" tIns="45743" rIns="91484" bIns="45743" anchor="b"/>
          <a:lstStyle/>
          <a:p>
            <a:pPr algn="r" eaLnBrk="1" hangingPunct="1"/>
            <a:fld id="{2470B429-CB29-415D-A373-D2BA27D98D39}" type="slidenum">
              <a:rPr lang="uk-UA" altLang="uk-UA" sz="1200"/>
              <a:pPr algn="r" eaLnBrk="1" hangingPunct="1"/>
              <a:t>32</a:t>
            </a:fld>
            <a:endParaRPr lang="uk-UA" altLang="uk-UA" sz="120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29068839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84" tIns="45743" rIns="91484" bIns="45743" anchor="b"/>
          <a:lstStyle/>
          <a:p>
            <a:pPr algn="r" eaLnBrk="1" hangingPunct="1"/>
            <a:fld id="{B985DE9E-AC44-4ABF-AFE3-EEFDBF7AE8C9}" type="slidenum">
              <a:rPr lang="uk-UA" altLang="uk-UA" sz="1200"/>
              <a:pPr algn="r" eaLnBrk="1" hangingPunct="1"/>
              <a:t>33</a:t>
            </a:fld>
            <a:endParaRPr lang="uk-UA" altLang="uk-UA" sz="120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uk-UA"/>
          </a:p>
        </p:txBody>
      </p:sp>
    </p:spTree>
    <p:extLst>
      <p:ext uri="{BB962C8B-B14F-4D97-AF65-F5344CB8AC3E}">
        <p14:creationId xmlns:p14="http://schemas.microsoft.com/office/powerpoint/2010/main" val="32909856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56175" cy="3717925"/>
          </a:xfrm>
          <a:ln/>
        </p:spPr>
      </p:sp>
      <p:sp>
        <p:nvSpPr>
          <p:cNvPr id="1013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/>
          </a:p>
        </p:txBody>
      </p:sp>
      <p:sp>
        <p:nvSpPr>
          <p:cNvPr id="1013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pPr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3038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29250" algn="l"/>
                <a:tab pos="5881688" algn="l"/>
                <a:tab pos="6335713" algn="l"/>
                <a:tab pos="6788150" algn="l"/>
                <a:tab pos="7240588" algn="l"/>
                <a:tab pos="7693025" algn="l"/>
                <a:tab pos="8145463" algn="l"/>
                <a:tab pos="8597900" algn="l"/>
                <a:tab pos="9050338" algn="l"/>
              </a:tabLst>
            </a:pPr>
            <a:fld id="{473DF326-5B5A-4A65-9311-534DDA7EAB42}" type="slidenum">
              <a:rPr lang="uk-UA" altLang="uk-UA" smtClean="0">
                <a:solidFill>
                  <a:srgbClr val="000000"/>
                </a:solidFill>
              </a:rPr>
              <a:pPr>
                <a:tabLst>
                  <a:tab pos="0" algn="l"/>
                  <a:tab pos="450850" algn="l"/>
                  <a:tab pos="903288" algn="l"/>
                  <a:tab pos="1355725" algn="l"/>
                  <a:tab pos="1808163" algn="l"/>
                  <a:tab pos="2260600" algn="l"/>
                  <a:tab pos="2713038" algn="l"/>
                  <a:tab pos="3167063" algn="l"/>
                  <a:tab pos="3619500" algn="l"/>
                  <a:tab pos="4071938" algn="l"/>
                  <a:tab pos="4524375" algn="l"/>
                  <a:tab pos="4976813" algn="l"/>
                  <a:tab pos="5429250" algn="l"/>
                  <a:tab pos="5881688" algn="l"/>
                  <a:tab pos="6335713" algn="l"/>
                  <a:tab pos="6788150" algn="l"/>
                  <a:tab pos="7240588" algn="l"/>
                  <a:tab pos="7693025" algn="l"/>
                  <a:tab pos="8145463" algn="l"/>
                  <a:tab pos="8597900" algn="l"/>
                  <a:tab pos="9050338" algn="l"/>
                </a:tabLst>
              </a:pPr>
              <a:t>34</a:t>
            </a:fld>
            <a:endParaRPr lang="uk-UA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2375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59350" cy="3719512"/>
          </a:xfrm>
          <a:ln/>
        </p:spPr>
      </p:sp>
      <p:sp>
        <p:nvSpPr>
          <p:cNvPr id="1024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ru-RU"/>
          </a:p>
        </p:txBody>
      </p:sp>
      <p:sp>
        <p:nvSpPr>
          <p:cNvPr id="1024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tabLst>
                <a:tab pos="0" algn="l"/>
                <a:tab pos="449263" algn="l"/>
                <a:tab pos="903288" algn="l"/>
                <a:tab pos="1354138" algn="l"/>
                <a:tab pos="1808163" algn="l"/>
                <a:tab pos="2260600" algn="l"/>
                <a:tab pos="2713038" algn="l"/>
                <a:tab pos="3165475" algn="l"/>
                <a:tab pos="3619500" algn="l"/>
                <a:tab pos="4070350" algn="l"/>
                <a:tab pos="4524375" algn="l"/>
                <a:tab pos="4975225" algn="l"/>
                <a:tab pos="5429250" algn="l"/>
                <a:tab pos="5881688" algn="l"/>
                <a:tab pos="6334125" algn="l"/>
                <a:tab pos="6788150" algn="l"/>
                <a:tab pos="7240588" algn="l"/>
                <a:tab pos="7693025" algn="l"/>
                <a:tab pos="8145463" algn="l"/>
                <a:tab pos="8597900" algn="l"/>
                <a:tab pos="9050338" algn="l"/>
              </a:tabLst>
            </a:pPr>
            <a:fld id="{F373DB09-1CC8-4B2F-B1C7-F5D42C970934}" type="slidenum">
              <a:rPr lang="uk-UA" altLang="ru-RU" smtClean="0">
                <a:solidFill>
                  <a:srgbClr val="000000"/>
                </a:solidFill>
                <a:latin typeface="Times New Roman" pitchFamily="18" charset="0"/>
              </a:rPr>
              <a:pPr>
                <a:tabLst>
                  <a:tab pos="0" algn="l"/>
                  <a:tab pos="449263" algn="l"/>
                  <a:tab pos="903288" algn="l"/>
                  <a:tab pos="1354138" algn="l"/>
                  <a:tab pos="1808163" algn="l"/>
                  <a:tab pos="2260600" algn="l"/>
                  <a:tab pos="2713038" algn="l"/>
                  <a:tab pos="3165475" algn="l"/>
                  <a:tab pos="3619500" algn="l"/>
                  <a:tab pos="4070350" algn="l"/>
                  <a:tab pos="4524375" algn="l"/>
                  <a:tab pos="4975225" algn="l"/>
                  <a:tab pos="5429250" algn="l"/>
                  <a:tab pos="5881688" algn="l"/>
                  <a:tab pos="6334125" algn="l"/>
                  <a:tab pos="6788150" algn="l"/>
                  <a:tab pos="7240588" algn="l"/>
                  <a:tab pos="7693025" algn="l"/>
                  <a:tab pos="8145463" algn="l"/>
                  <a:tab pos="8597900" algn="l"/>
                  <a:tab pos="9050338" algn="l"/>
                </a:tabLst>
              </a:pPr>
              <a:t>35</a:t>
            </a:fld>
            <a:endParaRPr lang="uk-UA" altLang="ru-RU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81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4109296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56175" cy="3717925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/>
          </a:p>
        </p:txBody>
      </p:sp>
      <p:sp>
        <p:nvSpPr>
          <p:cNvPr id="1034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03B2771B-B6B6-4F79-818C-4459F9D7A956}" type="slidenum">
              <a:rPr lang="uk-UA" altLang="uk-UA" smtClean="0"/>
              <a:pPr/>
              <a:t>36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75911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7B18C63D-1981-41F4-9B53-BCD5563EE7E7}" type="slidenum">
              <a:rPr lang="uk-UA" altLang="uk-UA" smtClean="0"/>
              <a:pPr/>
              <a:t>6</a:t>
            </a:fld>
            <a:endParaRPr lang="uk-UA" altLang="uk-UA"/>
          </a:p>
        </p:txBody>
      </p:sp>
      <p:sp>
        <p:nvSpPr>
          <p:cNvPr id="76803" name="Text Box 1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76804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722365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24D86970-621F-4CB1-AB52-7F64F7458529}" type="slidenum">
              <a:rPr lang="uk-UA" altLang="uk-UA" smtClean="0"/>
              <a:pPr/>
              <a:t>7</a:t>
            </a:fld>
            <a:endParaRPr lang="uk-UA" altLang="uk-UA"/>
          </a:p>
        </p:txBody>
      </p:sp>
      <p:sp>
        <p:nvSpPr>
          <p:cNvPr id="77827" name="Text Box 1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77828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873952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84A3768C-5A7E-47AA-9802-B80F75089350}" type="slidenum">
              <a:rPr lang="uk-UA" altLang="uk-UA" smtClean="0"/>
              <a:pPr/>
              <a:t>8</a:t>
            </a:fld>
            <a:endParaRPr lang="uk-UA" altLang="uk-UA"/>
          </a:p>
        </p:txBody>
      </p:sp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78852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268084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E50F5DA2-34AE-4CDF-BA20-BDFF9150D135}" type="slidenum">
              <a:rPr lang="uk-UA" altLang="uk-UA" smtClean="0"/>
              <a:pPr/>
              <a:t>9</a:t>
            </a:fld>
            <a:endParaRPr lang="uk-UA" altLang="uk-UA"/>
          </a:p>
        </p:txBody>
      </p:sp>
      <p:sp>
        <p:nvSpPr>
          <p:cNvPr id="79875" name="Text Box 1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79876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743973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BC442905-5866-4979-A18E-DFA455CB2872}" type="slidenum">
              <a:rPr lang="uk-UA" altLang="uk-UA" smtClean="0"/>
              <a:pPr/>
              <a:t>10</a:t>
            </a:fld>
            <a:endParaRPr lang="uk-UA" altLang="uk-UA"/>
          </a:p>
        </p:txBody>
      </p:sp>
      <p:sp>
        <p:nvSpPr>
          <p:cNvPr id="80899" name="Text Box 1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80900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391999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fld id="{A3F57287-4816-4F71-8B6B-317D07B11FC6}" type="slidenum">
              <a:rPr lang="uk-UA" altLang="uk-UA" smtClean="0"/>
              <a:pPr/>
              <a:t>11</a:t>
            </a:fld>
            <a:endParaRPr lang="uk-UA" altLang="uk-UA"/>
          </a:p>
        </p:txBody>
      </p:sp>
      <p:sp>
        <p:nvSpPr>
          <p:cNvPr id="81923" name="Text Box 1"/>
          <p:cNvSpPr txBox="1">
            <a:spLocks noChangeArrowheads="1"/>
          </p:cNvSpPr>
          <p:nvPr/>
        </p:nvSpPr>
        <p:spPr bwMode="auto">
          <a:xfrm>
            <a:off x="869950" y="744538"/>
            <a:ext cx="5059363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144" tIns="46072" rIns="92144" bIns="46072" anchor="ctr"/>
          <a:lstStyle/>
          <a:p>
            <a:pPr eaLnBrk="1" hangingPunct="1"/>
            <a:endParaRPr lang="uk-UA" altLang="uk-UA"/>
          </a:p>
        </p:txBody>
      </p:sp>
      <p:sp>
        <p:nvSpPr>
          <p:cNvPr id="81924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79987" cy="4465637"/>
          </a:xfrm>
          <a:noFill/>
          <a:ln/>
        </p:spPr>
        <p:txBody>
          <a:bodyPr wrap="none" anchor="ctr"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635239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50207-069E-4526-A5CC-ED8BADC4FD27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43110-7157-4938-836E-6093AA722717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53470-F6D7-4756-9CF0-5A2E23FF78C6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ACB31-5393-4EDC-BB7D-73320FE8309C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E1565-D0B6-490A-980C-F2D98473F5A0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CB59682-F476-46A3-81FB-8A456D795331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9A41B13-3F26-4CC2-B722-D58888F49463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11BDA77-5B94-47D5-AE0D-FBEEEEBD9665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85E9C76-A0F0-4E52-A895-DF9F78BD84D1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74D0B4F-8613-4A8A-A4B9-3AC0B039CD06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A586503-921E-451A-9238-976F76E470B9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91B8A-94DA-4E5F-9A74-B0FF1FE2BE5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F538FC5-75C9-4957-BD8A-6A1EAAF58CA0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D40F6BB-21FC-422E-B91B-E53C991528FD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733210A-84D9-4E66-ACBE-3F33F14C12DA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44A4F1B-5719-41CD-8A7A-D1616068C164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F7DD7DA-5FA7-4FD7-A3EB-D0BBFC7B5F1C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38E9135-86CF-4A9A-90D4-6529D81D633F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D6A07A0-C108-4804-B2D7-6D66B5452580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B5F42C9-9266-42A9-A5D0-D95510DADED1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1C4E3-BFD4-457A-8615-B47EDB7F236C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CEE05-179F-40B4-B232-1D9241903169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48FD6-3C74-4627-B37D-FAF590E535CD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29B3C-D546-43E8-8DA3-F4814A8DBEF9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A941C-AFB4-49C9-B3E1-5B3C3E88828E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F46BA-B1A6-4695-B053-1D963CA86F76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E8945-8A16-41C3-81FD-E1ED783C22CF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45E7645-82E3-40FF-883E-A912B249D83D}" type="slidenum">
              <a:rPr lang="ru-RU" altLang="uk-UA"/>
              <a:pPr>
                <a:defRPr/>
              </a:pPr>
              <a:t>‹№›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41" r:id="rId1"/>
    <p:sldLayoutId id="2147484942" r:id="rId2"/>
    <p:sldLayoutId id="2147484943" r:id="rId3"/>
    <p:sldLayoutId id="2147484944" r:id="rId4"/>
    <p:sldLayoutId id="2147484945" r:id="rId5"/>
    <p:sldLayoutId id="2147484946" r:id="rId6"/>
    <p:sldLayoutId id="2147484947" r:id="rId7"/>
    <p:sldLayoutId id="2147484948" r:id="rId8"/>
    <p:sldLayoutId id="2147484949" r:id="rId9"/>
    <p:sldLayoutId id="2147484950" r:id="rId10"/>
    <p:sldLayoutId id="2147484951" r:id="rId11"/>
    <p:sldLayoutId id="2147484952" r:id="rId12"/>
    <p:sldLayoutId id="214748495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9607F18-0F0B-42AC-9E51-98A3EEFCB7C6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5" r:id="rId1"/>
    <p:sldLayoutId id="2147484966" r:id="rId2"/>
    <p:sldLayoutId id="2147484967" r:id="rId3"/>
    <p:sldLayoutId id="2147484968" r:id="rId4"/>
    <p:sldLayoutId id="2147484969" r:id="rId5"/>
    <p:sldLayoutId id="2147484970" r:id="rId6"/>
    <p:sldLayoutId id="2147484971" r:id="rId7"/>
    <p:sldLayoutId id="2147484972" r:id="rId8"/>
    <p:sldLayoutId id="2147484973" r:id="rId9"/>
    <p:sldLayoutId id="2147484974" r:id="rId10"/>
    <p:sldLayoutId id="2147484975" r:id="rId11"/>
    <p:sldLayoutId id="2147484976" r:id="rId12"/>
    <p:sldLayoutId id="2147484977" r:id="rId13"/>
    <p:sldLayoutId id="2147484978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diagramColors" Target="../diagrams/colors1.xml"/><Relationship Id="rId18" Type="http://schemas.openxmlformats.org/officeDocument/2006/relationships/image" Target="../media/image66.png"/><Relationship Id="rId26" Type="http://schemas.openxmlformats.org/officeDocument/2006/relationships/oleObject" Target="../embeddings/oleObject3.bin"/><Relationship Id="rId3" Type="http://schemas.openxmlformats.org/officeDocument/2006/relationships/image" Target="../media/image56.jpeg"/><Relationship Id="rId21" Type="http://schemas.openxmlformats.org/officeDocument/2006/relationships/diagramQuickStyle" Target="../diagrams/quickStyle2.xml"/><Relationship Id="rId7" Type="http://schemas.openxmlformats.org/officeDocument/2006/relationships/image" Target="../media/image60.jpeg"/><Relationship Id="rId12" Type="http://schemas.openxmlformats.org/officeDocument/2006/relationships/diagramQuickStyle" Target="../diagrams/quickStyle1.xml"/><Relationship Id="rId17" Type="http://schemas.openxmlformats.org/officeDocument/2006/relationships/image" Target="../media/image65.png"/><Relationship Id="rId25" Type="http://schemas.openxmlformats.org/officeDocument/2006/relationships/image" Target="../media/image68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4.png"/><Relationship Id="rId20" Type="http://schemas.openxmlformats.org/officeDocument/2006/relationships/diagramLayout" Target="../diagrams/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9.jpeg"/><Relationship Id="rId11" Type="http://schemas.openxmlformats.org/officeDocument/2006/relationships/diagramLayout" Target="../diagrams/layout1.xml"/><Relationship Id="rId24" Type="http://schemas.openxmlformats.org/officeDocument/2006/relationships/image" Target="../media/image67.png"/><Relationship Id="rId5" Type="http://schemas.openxmlformats.org/officeDocument/2006/relationships/image" Target="../media/image58.jpeg"/><Relationship Id="rId15" Type="http://schemas.openxmlformats.org/officeDocument/2006/relationships/image" Target="../media/image63.png"/><Relationship Id="rId23" Type="http://schemas.microsoft.com/office/2007/relationships/diagramDrawing" Target="../diagrams/drawing2.xml"/><Relationship Id="rId10" Type="http://schemas.openxmlformats.org/officeDocument/2006/relationships/diagramData" Target="../diagrams/data1.xml"/><Relationship Id="rId19" Type="http://schemas.openxmlformats.org/officeDocument/2006/relationships/diagramData" Target="../diagrams/data2.xml"/><Relationship Id="rId4" Type="http://schemas.openxmlformats.org/officeDocument/2006/relationships/image" Target="../media/image57.jpeg"/><Relationship Id="rId9" Type="http://schemas.openxmlformats.org/officeDocument/2006/relationships/image" Target="../media/image62.jpeg"/><Relationship Id="rId14" Type="http://schemas.microsoft.com/office/2007/relationships/diagramDrawing" Target="../diagrams/drawing1.xml"/><Relationship Id="rId22" Type="http://schemas.openxmlformats.org/officeDocument/2006/relationships/diagramColors" Target="../diagrams/colors2.xml"/><Relationship Id="rId27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image" Target="../media/image78.jpe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12" Type="http://schemas.openxmlformats.org/officeDocument/2006/relationships/image" Target="../media/image7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2.jpeg"/><Relationship Id="rId11" Type="http://schemas.openxmlformats.org/officeDocument/2006/relationships/image" Target="../media/image22.png"/><Relationship Id="rId5" Type="http://schemas.openxmlformats.org/officeDocument/2006/relationships/image" Target="../media/image71.png"/><Relationship Id="rId10" Type="http://schemas.openxmlformats.org/officeDocument/2006/relationships/image" Target="../media/image76.jpeg"/><Relationship Id="rId4" Type="http://schemas.openxmlformats.org/officeDocument/2006/relationships/image" Target="../media/image70.jpeg"/><Relationship Id="rId9" Type="http://schemas.openxmlformats.org/officeDocument/2006/relationships/image" Target="../media/image7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9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Relationship Id="rId9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9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7.jpeg"/><Relationship Id="rId5" Type="http://schemas.openxmlformats.org/officeDocument/2006/relationships/image" Target="../media/image3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0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3.jpeg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10" Type="http://schemas.openxmlformats.org/officeDocument/2006/relationships/image" Target="../media/image3.wmf"/><Relationship Id="rId4" Type="http://schemas.openxmlformats.org/officeDocument/2006/relationships/notesSlide" Target="../notesSlides/notesSlide18.xml"/><Relationship Id="rId9" Type="http://schemas.openxmlformats.org/officeDocument/2006/relationships/oleObject" Target="../embeddings/oleObject6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0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7.jpe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3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1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Relationship Id="rId9" Type="http://schemas.openxmlformats.org/officeDocument/2006/relationships/image" Target="../media/image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9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0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2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3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4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1438" y="44450"/>
            <a:ext cx="8929687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spc="29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cs"/>
              </a:rPr>
              <a:t>ХАРКІВСЬКИЙ  НАЦІОНАЛЬНИЙ УНІВЕРСИТЕТ  ПОВІТРЯНИХ  СИЛ</a:t>
            </a:r>
            <a:endParaRPr lang="en-US" b="1" spc="29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+mn-cs"/>
            </a:endParaRPr>
          </a:p>
          <a:p>
            <a:pPr algn="ctr" defTabSz="9128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spc="29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+mn-cs"/>
              </a:rPr>
              <a:t>ІМЕНІ  ІВАНА  КОЖЕДУБА</a:t>
            </a:r>
            <a:endParaRPr lang="ru-RU" b="1" spc="29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+mn-cs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0" y="5157192"/>
            <a:ext cx="8929687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2700">
              <a:schemeClr val="bg1">
                <a:alpha val="22000"/>
              </a:schemeClr>
            </a:glow>
            <a:softEdge rad="317500"/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uk-UA" altLang="uk-UA" sz="2400" b="1" dirty="0">
                <a:solidFill>
                  <a:srgbClr val="FF0000"/>
                </a:solidFill>
                <a:effectLst>
                  <a:glow rad="127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ЗНАЙОМСТВО З ХАРКІВСЬКИМ НАЦІОНАЛЬНИМ УНІВЕРСИТЕТОМ ПОВІТРЯНИХ СИЛ</a:t>
            </a:r>
          </a:p>
          <a:p>
            <a:pPr algn="ctr" eaLnBrk="1" hangingPunct="1">
              <a:defRPr/>
            </a:pPr>
            <a:r>
              <a:rPr lang="uk-UA" altLang="uk-UA" sz="2400" b="1" dirty="0">
                <a:solidFill>
                  <a:srgbClr val="FF0000"/>
                </a:solidFill>
                <a:effectLst>
                  <a:glow rad="12700">
                    <a:schemeClr val="tx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ІМЕНІ ІВАНА КОЖЕДУБА</a:t>
            </a:r>
          </a:p>
        </p:txBody>
      </p:sp>
      <p:pic>
        <p:nvPicPr>
          <p:cNvPr id="31751" name="Picture 7" descr="H:\НА 2022\ТОЧКА\Емблеми факультетів\ХНУПС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412776"/>
            <a:ext cx="3698799" cy="360227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3"/>
          <p:cNvSpPr txBox="1">
            <a:spLocks noChangeArrowheads="1"/>
          </p:cNvSpPr>
          <p:nvPr/>
        </p:nvSpPr>
        <p:spPr bwMode="auto">
          <a:xfrm>
            <a:off x="0" y="6350"/>
            <a:ext cx="91440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63360" anchor="ctr"/>
          <a:lstStyle/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ФАКУЛЬТЕТ РАДІОТЕХНІЧНИХ ВІЙСЬК</a:t>
            </a:r>
          </a:p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ПРОТИПОВІТРЯНОЇ ОБОРОНИ</a:t>
            </a:r>
          </a:p>
        </p:txBody>
      </p:sp>
      <p:graphicFrame>
        <p:nvGraphicFramePr>
          <p:cNvPr id="1052" name="Таблица 1051"/>
          <p:cNvGraphicFramePr>
            <a:graphicFrameLocks noGrp="1"/>
          </p:cNvGraphicFramePr>
          <p:nvPr/>
        </p:nvGraphicFramePr>
        <p:xfrm>
          <a:off x="3851920" y="764704"/>
          <a:ext cx="4885605" cy="3441144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{35758FB7-9AC5-4552-8A53-C91805E547FA}</a:tableStyleId>
              </a:tblPr>
              <a:tblGrid>
                <a:gridCol w="4885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45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“ Електроніка та телекомунікації 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“ Телекомунікації та радіотехніка 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спеціалізація: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радіолокаційні засоби інформаційного забезпечення військ (сил).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1350645" marR="34925" indent="-1350645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“Автоматизація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та приладобудування 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“Метрологія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та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інформаційно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- вимірювальна техніка 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спеціалізація: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метрологічне забезпечення військ (сил).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4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0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4036" name="Picture 10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800" y="728663"/>
            <a:ext cx="2987675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8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3841750"/>
            <a:ext cx="3586162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1AFDC8D6-1D21-4D00-B728-6707D70A59AF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10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44040" name="Picture 8" descr="H:\НА 2022\Фото для календарей на 2022\2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861048"/>
            <a:ext cx="3672408" cy="26867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-92075" y="101600"/>
            <a:ext cx="9144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63360" anchor="ctr"/>
          <a:lstStyle/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ФАКУЛЬТЕТ ПРОТИПОВІТРЯНОЇ ОБОРОНИ</a:t>
            </a:r>
          </a:p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СУХОПУТНИХ ВІЙСЬК</a:t>
            </a:r>
          </a:p>
        </p:txBody>
      </p:sp>
      <p:graphicFrame>
        <p:nvGraphicFramePr>
          <p:cNvPr id="131" name="Таблица 130"/>
          <p:cNvGraphicFramePr>
            <a:graphicFrameLocks noGrp="1"/>
          </p:cNvGraphicFramePr>
          <p:nvPr/>
        </p:nvGraphicFramePr>
        <p:xfrm>
          <a:off x="3347864" y="889577"/>
          <a:ext cx="5400600" cy="2444216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{35758FB7-9AC5-4552-8A53-C91805E547FA}</a:tableStyleId>
              </a:tblPr>
              <a:tblGrid>
                <a:gridCol w="540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5374">
                <a:tc>
                  <a:txBody>
                    <a:bodyPr/>
                    <a:lstStyle/>
                    <a:p>
                      <a:pPr marL="1350645" indent="-1350645"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 </a:t>
                      </a:r>
                      <a:r>
                        <a:rPr lang="uk-UA" sz="16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“Воєнні</a:t>
                      </a: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науки, національна безпека, </a:t>
                      </a:r>
                      <a:r>
                        <a:rPr lang="uk-UA" sz="16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безпека</a:t>
                      </a: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державного </a:t>
                      </a:r>
                      <a:r>
                        <a:rPr lang="uk-UA" sz="16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кордону”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</a:t>
                      </a:r>
                      <a:r>
                        <a:rPr lang="uk-UA" sz="16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“Військове</a:t>
                      </a: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управління (СВ)”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спеціалізація: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6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управління діями підрозділів військ протиповітряної оборони Сухопутних військ.</a:t>
                      </a:r>
                      <a:endParaRPr lang="ru-RU" sz="1600" i="1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</a:t>
                      </a:r>
                      <a:r>
                        <a:rPr lang="uk-UA" sz="16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“Озброєння</a:t>
                      </a: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та військова </a:t>
                      </a:r>
                      <a:r>
                        <a:rPr lang="uk-UA" sz="16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техніка”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спеціалізація: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r>
                        <a:rPr lang="uk-UA" sz="16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       Комплекси та системи зенітного озброєння Сухопутних військ;</a:t>
                      </a:r>
                      <a:endParaRPr lang="ru-RU" sz="1600" b="1" i="1" u="sng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5061" name="Picture 4" descr="6V3A60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214813"/>
            <a:ext cx="442912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4" descr="6V3A62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756" y="3396343"/>
            <a:ext cx="2444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8388" y="4214813"/>
            <a:ext cx="367982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EB4E6ABB-503E-4B68-8FAF-0305EC646F82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11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45065" name="Picture 9" descr="H:\НА 2022\ТОЧКА\Емблеми факультетів\ППО СВ\ГЕРБ ППО СВ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04664"/>
            <a:ext cx="2937248" cy="2937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0" y="188913"/>
            <a:ext cx="9144000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63360" anchor="ctr"/>
          <a:lstStyle/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ФАКУЛЬТЕТ ПІСЛЯДИПЛОМНОЇ ОСВІТИ</a:t>
            </a:r>
          </a:p>
        </p:txBody>
      </p:sp>
      <p:sp>
        <p:nvSpPr>
          <p:cNvPr id="46084" name="AutoShape 8" descr="http://www.hups.mil.gov.ua/wp-content/uploads/2014/04/Rw7bliNWSU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uk-UA" altLang="uk-UA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468688" y="980728"/>
          <a:ext cx="5268837" cy="2448271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{35758FB7-9AC5-4552-8A53-C91805E547FA}</a:tableStyleId>
              </a:tblPr>
              <a:tblGrid>
                <a:gridCol w="5268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482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Спеціальності: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uk-UA" sz="16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</a:t>
                      </a:r>
                      <a:r>
                        <a:rPr lang="uk-UA" sz="1600" b="1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Метрологія</a:t>
                      </a: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та інформаційно-вимірювальні </a:t>
                      </a:r>
                      <a:r>
                        <a:rPr lang="uk-UA" sz="1600" b="1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техніка”</a:t>
                      </a: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;</a:t>
                      </a:r>
                      <a:endParaRPr lang="ru-RU" sz="16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uk-UA" sz="1600" b="1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“Електроенергетика</a:t>
                      </a: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, електротехніка та </a:t>
                      </a:r>
                      <a:r>
                        <a:rPr lang="uk-UA" sz="1600" b="1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електромеханіка”</a:t>
                      </a: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;</a:t>
                      </a:r>
                      <a:endParaRPr lang="ru-RU" sz="16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uk-UA" sz="1600" b="1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“Телекомунікації</a:t>
                      </a: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та </a:t>
                      </a:r>
                      <a:r>
                        <a:rPr lang="uk-UA" sz="1600" b="1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радіотехніка”</a:t>
                      </a: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;</a:t>
                      </a:r>
                      <a:endParaRPr lang="ru-RU" sz="16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Arial"/>
                        <a:buChar char="-"/>
                      </a:pPr>
                      <a:r>
                        <a:rPr lang="uk-UA" sz="1600" b="1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“Інженерія</a:t>
                      </a: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програмного </a:t>
                      </a:r>
                      <a:r>
                        <a:rPr lang="uk-UA" sz="1600" b="1" i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забезпечення”</a:t>
                      </a:r>
                      <a:r>
                        <a:rPr lang="uk-UA" sz="1600" b="1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.</a:t>
                      </a:r>
                      <a:endParaRPr lang="ru-RU" sz="1600" i="1" dirty="0">
                        <a:latin typeface="Times New Roman"/>
                        <a:ea typeface="Times New Roman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6086" name="Рисунок 1"/>
          <p:cNvPicPr>
            <a:picLocks noChangeAspect="1"/>
          </p:cNvPicPr>
          <p:nvPr/>
        </p:nvPicPr>
        <p:blipFill>
          <a:blip r:embed="rId3" cstate="print"/>
          <a:srcRect l="5318" r="39079"/>
          <a:stretch>
            <a:fillRect/>
          </a:stretch>
        </p:blipFill>
        <p:spPr bwMode="auto">
          <a:xfrm>
            <a:off x="5940425" y="3573463"/>
            <a:ext cx="3086100" cy="312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Рисунок 2"/>
          <p:cNvPicPr>
            <a:picLocks noChangeAspect="1"/>
          </p:cNvPicPr>
          <p:nvPr/>
        </p:nvPicPr>
        <p:blipFill>
          <a:blip r:embed="rId4" cstate="print"/>
          <a:srcRect l="38106" r="17242"/>
          <a:stretch>
            <a:fillRect/>
          </a:stretch>
        </p:blipFill>
        <p:spPr bwMode="auto">
          <a:xfrm>
            <a:off x="3863975" y="3595688"/>
            <a:ext cx="2076450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8" name="Picture 20"/>
          <p:cNvPicPr>
            <a:picLocks noChangeAspect="1" noChangeArrowheads="1"/>
          </p:cNvPicPr>
          <p:nvPr/>
        </p:nvPicPr>
        <p:blipFill>
          <a:blip r:embed="rId5" cstate="print"/>
          <a:srcRect l="15282" r="-2" b="1289"/>
          <a:stretch>
            <a:fillRect/>
          </a:stretch>
        </p:blipFill>
        <p:spPr bwMode="auto">
          <a:xfrm>
            <a:off x="139700" y="3595688"/>
            <a:ext cx="3724275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2700000" sx="999" sy="999" algn="tl" rotWithShape="0">
              <a:srgbClr val="000000">
                <a:alpha val="64998"/>
              </a:srgbClr>
            </a:outerShdw>
          </a:effectLst>
        </p:spPr>
      </p:pic>
      <p:sp>
        <p:nvSpPr>
          <p:cNvPr id="46089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0EE399C9-A7A4-4F1D-8E74-A8D1505C53C3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12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46090" name="Picture 10" descr="H:\НА 2022\ТОЧКА\Емблеми факультетів\7. ФПДО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620688"/>
            <a:ext cx="2809746" cy="281535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0" y="71438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63360" anchor="ctr"/>
          <a:lstStyle/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ІНСТИТУТ ЦИВІЛЬНОЇ АВІАЦІЇ</a:t>
            </a:r>
          </a:p>
        </p:txBody>
      </p:sp>
      <p:pic>
        <p:nvPicPr>
          <p:cNvPr id="47107" name="Picture 12" descr="http://www.hups.mil.gov.ua/wp-content/uploads/2001/01/84cVat89JOU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100" y="4048125"/>
            <a:ext cx="36576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851920" y="476672"/>
          <a:ext cx="4999465" cy="3297656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{35758FB7-9AC5-4552-8A53-C91805E547FA}</a:tableStyleId>
              </a:tblPr>
              <a:tblGrid>
                <a:gridCol w="4999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19133">
                <a:tc>
                  <a:txBody>
                    <a:bodyPr/>
                    <a:lstStyle/>
                    <a:p>
                      <a:pPr lvl="0"/>
                      <a:r>
                        <a:rPr lang="uk-UA" dirty="0">
                          <a:solidFill>
                            <a:schemeClr val="tx1"/>
                          </a:solidFill>
                        </a:rPr>
                        <a:t>Комп’ютерна інженерія;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lvl="0"/>
                      <a:r>
                        <a:rPr lang="uk-UA" dirty="0">
                          <a:solidFill>
                            <a:schemeClr val="tx1"/>
                          </a:solidFill>
                        </a:rPr>
                        <a:t>Інженерія програмного забезпечення;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lvl="0"/>
                      <a:r>
                        <a:rPr lang="uk-UA" dirty="0">
                          <a:solidFill>
                            <a:schemeClr val="tx1"/>
                          </a:solidFill>
                        </a:rPr>
                        <a:t>Телекомунікації та радіотехніка;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lvl="0"/>
                      <a:r>
                        <a:rPr lang="uk-UA" dirty="0" err="1">
                          <a:solidFill>
                            <a:schemeClr val="tx1"/>
                          </a:solidFill>
                        </a:rPr>
                        <a:t>Авіоніка</a:t>
                      </a:r>
                      <a:r>
                        <a:rPr lang="uk-UA" dirty="0">
                          <a:solidFill>
                            <a:schemeClr val="tx1"/>
                          </a:solidFill>
                        </a:rPr>
                        <a:t>;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lvl="0"/>
                      <a:r>
                        <a:rPr lang="uk-UA" dirty="0">
                          <a:solidFill>
                            <a:schemeClr val="tx1"/>
                          </a:solidFill>
                        </a:rPr>
                        <a:t>Електроенергетика, електротехніка та електромеханіка;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  <a:p>
                      <a:pPr lvl="0"/>
                      <a:r>
                        <a:rPr lang="uk-UA" dirty="0">
                          <a:solidFill>
                            <a:schemeClr val="tx1"/>
                          </a:solidFill>
                        </a:rPr>
                        <a:t>Метрологія та інформаційно-вимірювальна техніка.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/>
                      <a:r>
                        <a:rPr lang="uk-U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Авіаційний транспорт </a:t>
                      </a:r>
                      <a:r>
                        <a:rPr lang="uk-UA" sz="18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(обслуговування повітряних суден)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Авіаційний транспорт </a:t>
                      </a:r>
                      <a:r>
                        <a:rPr lang="uk-UA" sz="18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(льотна експлуатація повітряних суден).</a:t>
                      </a:r>
                      <a:endParaRPr lang="uk-UA" i="1" dirty="0">
                        <a:solidFill>
                          <a:schemeClr val="tx1"/>
                        </a:solidFill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7109" name="Рисунок 2" descr="Зображення, що містить трава, особа, небо, надворі&#10;&#10;Опис створено з дуже високим рівнем достовірності"/>
          <p:cNvPicPr>
            <a:picLocks noChangeAspect="1" noChangeArrowheads="1"/>
          </p:cNvPicPr>
          <p:nvPr/>
        </p:nvPicPr>
        <p:blipFill>
          <a:blip r:embed="rId4" cstate="print"/>
          <a:srcRect r="4681"/>
          <a:stretch>
            <a:fillRect/>
          </a:stretch>
        </p:blipFill>
        <p:spPr bwMode="auto">
          <a:xfrm>
            <a:off x="4699000" y="4070350"/>
            <a:ext cx="36576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1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66E5AF55-E151-49C9-BAEC-368B492CE212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13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47112" name="Picture 8" descr="H:\НА 2022\ТОЧКА\Емблеми факультетів\9.ІЦ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540568" y="-387424"/>
            <a:ext cx="5040560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63360" anchor="ctr"/>
          <a:lstStyle/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ВІЙСЬКОВИЙ КОЛЕДЖ СЕРЖАНТСЬКОГО СКЛАДУ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47864" y="620688"/>
          <a:ext cx="5543872" cy="4541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{B301B821-A1FF-4177-AEE7-76D212191A09}</a:tableStyleId>
              </a:tblPr>
              <a:tblGrid>
                <a:gridCol w="5543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3814">
                <a:tc>
                  <a:txBody>
                    <a:bodyPr/>
                    <a:lstStyle/>
                    <a:p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Спеціальності та спеціалізації підготовки: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5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“Науки</a:t>
                      </a:r>
                      <a:r>
                        <a:rPr lang="uk-UA" sz="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uk-UA" sz="15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Землю”</a:t>
                      </a:r>
                      <a:r>
                        <a:rPr lang="uk-UA" sz="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uk-UA" sz="15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Метеорологічні спостереження у військах;</a:t>
                      </a:r>
                      <a:endParaRPr lang="ru-RU" sz="15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“Телекомунікації</a:t>
                      </a:r>
                      <a:r>
                        <a:rPr lang="uk-UA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радіотехніка”</a:t>
                      </a:r>
                      <a:r>
                        <a:rPr lang="uk-UA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Комплекси</a:t>
                      </a: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ru-RU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засоби</a:t>
                      </a: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автоматизації</a:t>
                      </a: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автоматизованої</a:t>
                      </a: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системи</a:t>
                      </a: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управління</a:t>
                      </a: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авіацією</a:t>
                      </a: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протиповітряною</a:t>
                      </a: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обороною;</a:t>
                      </a:r>
                    </a:p>
                    <a:p>
                      <a:pPr lvl="0"/>
                      <a:r>
                        <a:rPr lang="uk-UA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Експлуатація наземних засобів радіоелектронного та інформаційного забезпечення польотів авіації;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4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“Авіоніка”</a:t>
                      </a:r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uk-UA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Експлуатація авіаційного обладнання військових літаків та вертольотів;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uk-UA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Експлуатація радіоелектронного обладнання літаків, вертольотів і авіаційних ракет;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uk-UA" sz="15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“Озброєння</a:t>
                      </a:r>
                      <a:r>
                        <a:rPr lang="uk-UA" sz="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та військова </a:t>
                      </a:r>
                      <a:r>
                        <a:rPr lang="uk-UA" sz="15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техніка”</a:t>
                      </a:r>
                      <a:r>
                        <a:rPr lang="uk-UA" sz="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uk-UA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Експлуатація систем і </a:t>
                      </a:r>
                      <a:r>
                        <a:rPr lang="uk-UA" sz="1400" b="1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помплексів</a:t>
                      </a:r>
                      <a:r>
                        <a:rPr lang="uk-UA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зенітного озброєння Сухопутних військ;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5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“Авіаційний</a:t>
                      </a:r>
                      <a:r>
                        <a:rPr lang="uk-UA" sz="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5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транспорт”</a:t>
                      </a:r>
                      <a:r>
                        <a:rPr lang="uk-UA" sz="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uk-UA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Авіаційне озброєння;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4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Технічне обслуговування військових літаків, вертольотів та авіадвигунів.</a:t>
                      </a:r>
                      <a:endParaRPr lang="ru-RU" sz="1400" b="1" i="1" u="sng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7823" marR="5782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9158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549275"/>
            <a:ext cx="2173287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60" name="Picture 13" descr="http://www.hups.mil.gov.ua/assets/uploads/2016/10/kursanti-metrologi-3-kursu-opanovuyut-spetsialnist-hnups_02.jpg"/>
          <p:cNvPicPr>
            <a:picLocks noChangeAspect="1" noChangeArrowheads="1"/>
          </p:cNvPicPr>
          <p:nvPr/>
        </p:nvPicPr>
        <p:blipFill>
          <a:blip r:embed="rId4" cstate="print"/>
          <a:srcRect b="6400"/>
          <a:stretch>
            <a:fillRect/>
          </a:stretch>
        </p:blipFill>
        <p:spPr bwMode="auto">
          <a:xfrm>
            <a:off x="251521" y="3645024"/>
            <a:ext cx="2808312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1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3C049F45-5919-4A76-98BB-BDEB2C0F26FF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14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1" descr="DSC_01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975" y="5491163"/>
            <a:ext cx="2014538" cy="127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Picture 21" descr="C:\Users\Учебный отдел\Pictures\лекция.jpg"/>
          <p:cNvPicPr>
            <a:picLocks noChangeAspect="1" noChangeArrowheads="1"/>
          </p:cNvPicPr>
          <p:nvPr/>
        </p:nvPicPr>
        <p:blipFill rotWithShape="1">
          <a:blip r:embed="rId4" cstate="print"/>
          <a:srcRect/>
          <a:stretch/>
        </p:blipFill>
        <p:spPr bwMode="auto">
          <a:xfrm>
            <a:off x="6659563" y="690563"/>
            <a:ext cx="2216150" cy="136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DSC0093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025" y="3068638"/>
            <a:ext cx="2157413" cy="1357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0" name="Picture 4" descr="DSC_013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6850" y="4084638"/>
            <a:ext cx="2214563" cy="1403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IMAG0012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613" y="4237038"/>
            <a:ext cx="1722437" cy="1220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70" name="Picture 1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84438" y="2997200"/>
            <a:ext cx="1973262" cy="135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81" name="Picture 4" descr="2012-11-26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2638" y="5538788"/>
            <a:ext cx="1762125" cy="1227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149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04838" y="44450"/>
            <a:ext cx="8720137" cy="379413"/>
          </a:xfrm>
        </p:spPr>
        <p:txBody>
          <a:bodyPr/>
          <a:lstStyle/>
          <a:p>
            <a:pPr defTabSz="912813">
              <a:lnSpc>
                <a:spcPct val="90000"/>
              </a:lnSpc>
              <a:defRPr/>
            </a:pPr>
            <a:r>
              <a:rPr lang="uk-UA" sz="1800" b="1" kern="1200" dirty="0">
                <a:solidFill>
                  <a:srgbClr val="C00000"/>
                </a:solidFill>
                <a:ea typeface="+mn-ea"/>
                <a:cs typeface="Arial" charset="0"/>
              </a:rPr>
              <a:t>НАВЧАЛЬНА МАТЕРІАЛЬНО-ТЕХНІЧНА БАЗА</a:t>
            </a:r>
            <a:endParaRPr lang="en-US" sz="1800" b="1" kern="1200" dirty="0">
              <a:solidFill>
                <a:srgbClr val="C00000"/>
              </a:solidFill>
              <a:ea typeface="+mn-ea"/>
              <a:cs typeface="Arial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251520" y="764704"/>
          <a:ext cx="4392488" cy="2645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pic>
        <p:nvPicPr>
          <p:cNvPr id="18" name="Picture 3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49775" y="2695575"/>
            <a:ext cx="1989138" cy="1441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540250" y="1628775"/>
            <a:ext cx="2273300" cy="1439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3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195763" y="644525"/>
            <a:ext cx="2320925" cy="1271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190" name="Picture 3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324725" y="1773238"/>
            <a:ext cx="1784350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Схема 20"/>
          <p:cNvGraphicFramePr/>
          <p:nvPr/>
        </p:nvGraphicFramePr>
        <p:xfrm>
          <a:off x="3152966" y="4218452"/>
          <a:ext cx="5864965" cy="2680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pic>
        <p:nvPicPr>
          <p:cNvPr id="27" name="Picture 29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197725" y="3416300"/>
            <a:ext cx="1838325" cy="1271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1" descr="M:\Ми-8 Литв\DSC01701.JP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715000" y="2254250"/>
            <a:ext cx="2492375" cy="1485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0194" name="Объект 1"/>
          <p:cNvGraphicFramePr>
            <a:graphicFrameLocks noChangeAspect="1"/>
          </p:cNvGraphicFramePr>
          <p:nvPr/>
        </p:nvGraphicFramePr>
        <p:xfrm>
          <a:off x="115888" y="53975"/>
          <a:ext cx="7112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1" name="CorelDRAW" r:id="rId26" imgW="2727960" imgH="2727960" progId="">
                  <p:embed/>
                </p:oleObj>
              </mc:Choice>
              <mc:Fallback>
                <p:oleObj name="CorelDRAW" r:id="rId26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7112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5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E1D4863A-183E-413C-B7E8-4BEB44BB6F66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15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99592" y="548680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967490"/>
            <a:ext cx="2301157" cy="15811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223987" lon="1507646" rev="21550579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5" y="4287487"/>
            <a:ext cx="3213983" cy="2216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Rectangle 5"/>
          <p:cNvSpPr txBox="1">
            <a:spLocks noChangeArrowheads="1"/>
          </p:cNvSpPr>
          <p:nvPr/>
        </p:nvSpPr>
        <p:spPr bwMode="auto">
          <a:xfrm>
            <a:off x="604838" y="-87313"/>
            <a:ext cx="8720137" cy="70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defPPr>
              <a:defRPr lang="ru-RU"/>
            </a:defPPr>
            <a:lvl1pPr algn="ctr">
              <a:tabLst>
                <a:tab pos="4484688" algn="l"/>
              </a:tabLst>
              <a:defRPr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defRPr>
            </a:lvl1pPr>
            <a:lvl6pPr marL="457200" fontAlgn="base">
              <a:spcBef>
                <a:spcPct val="0"/>
              </a:spcBef>
              <a:spcAft>
                <a:spcPct val="0"/>
              </a:spcAft>
            </a:lvl6pPr>
            <a:lvl7pPr marL="914400" fontAlgn="base">
              <a:spcBef>
                <a:spcPct val="0"/>
              </a:spcBef>
              <a:spcAft>
                <a:spcPct val="0"/>
              </a:spcAft>
            </a:lvl7pPr>
            <a:lvl8pPr marL="1371600" fontAlgn="base">
              <a:spcBef>
                <a:spcPct val="0"/>
              </a:spcBef>
              <a:spcAft>
                <a:spcPct val="0"/>
              </a:spcAft>
            </a:lvl8pPr>
            <a:lvl9pPr marL="1828800" fontAlgn="base">
              <a:spcBef>
                <a:spcPct val="0"/>
              </a:spcBef>
              <a:spcAft>
                <a:spcPct val="0"/>
              </a:spcAft>
            </a:lvl9pPr>
          </a:lstStyle>
          <a:p>
            <a:pPr eaLnBrk="1" hangingPunct="1">
              <a:defRPr/>
            </a:pPr>
            <a:r>
              <a:rPr lang="uk-UA" dirty="0"/>
              <a:t>НАВЧАЛЬНА МАТЕРІАЛЬНО-ТЕХНІЧНА БАЗА</a:t>
            </a:r>
          </a:p>
          <a:p>
            <a:pPr eaLnBrk="1" hangingPunct="1">
              <a:defRPr/>
            </a:pPr>
            <a:r>
              <a:rPr lang="uk-UA" dirty="0"/>
              <a:t>(ТРЕНАЖЕРИ)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835696" y="912523"/>
            <a:ext cx="2016224" cy="120032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eaLnBrk="1" hangingPunct="1">
              <a:defRPr/>
            </a:pPr>
            <a:r>
              <a:rPr lang="uk-UA" b="1" dirty="0">
                <a:ln w="50800"/>
                <a:solidFill>
                  <a:srgbClr val="000000"/>
                </a:solidFill>
                <a:cs typeface="Arial" panose="020B0604020202020204" pitchFamily="34" charset="0"/>
              </a:rPr>
              <a:t>Тренажер </a:t>
            </a:r>
          </a:p>
          <a:p>
            <a:pPr algn="ctr" eaLnBrk="1" hangingPunct="1">
              <a:defRPr/>
            </a:pPr>
            <a:r>
              <a:rPr lang="uk-UA" b="1" dirty="0">
                <a:ln w="50800"/>
                <a:solidFill>
                  <a:srgbClr val="000000"/>
                </a:solidFill>
                <a:cs typeface="Arial" panose="020B0604020202020204" pitchFamily="34" charset="0"/>
              </a:rPr>
              <a:t>льотчика </a:t>
            </a:r>
          </a:p>
          <a:p>
            <a:pPr algn="ctr" eaLnBrk="1" hangingPunct="1">
              <a:defRPr/>
            </a:pPr>
            <a:r>
              <a:rPr lang="uk-UA" b="1" dirty="0">
                <a:ln w="50800"/>
                <a:solidFill>
                  <a:srgbClr val="000000"/>
                </a:solidFill>
                <a:cs typeface="Arial" panose="020B0604020202020204" pitchFamily="34" charset="0"/>
              </a:rPr>
              <a:t>літака Л-39 </a:t>
            </a:r>
          </a:p>
          <a:p>
            <a:pPr algn="ctr" eaLnBrk="1" hangingPunct="1">
              <a:defRPr/>
            </a:pPr>
            <a:r>
              <a:rPr lang="uk-UA" b="1" dirty="0">
                <a:ln w="50800"/>
                <a:solidFill>
                  <a:srgbClr val="000000"/>
                </a:solidFill>
                <a:cs typeface="Arial" panose="020B0604020202020204" pitchFamily="34" charset="0"/>
              </a:rPr>
              <a:t>"ТКС-Л39"</a:t>
            </a:r>
            <a:endParaRPr lang="ru-RU" b="1" dirty="0">
              <a:ln w="50800"/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706354" y="2700307"/>
            <a:ext cx="1872208" cy="120032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eaLnBrk="1" hangingPunct="1">
              <a:defRPr/>
            </a:pPr>
            <a:r>
              <a:rPr lang="uk-UA" b="1" dirty="0">
                <a:ln w="5080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Тренажний комплекс</a:t>
            </a:r>
          </a:p>
          <a:p>
            <a:pPr algn="ctr" eaLnBrk="1" hangingPunct="1">
              <a:defRPr/>
            </a:pPr>
            <a:r>
              <a:rPr lang="uk-UA" b="1" dirty="0">
                <a:ln w="50800"/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вертольоту Мі-8 "УТКВ-8"</a:t>
            </a:r>
            <a:endParaRPr lang="ru-RU" b="1" dirty="0">
              <a:ln w="50800"/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12" descr="DSC0170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5054" y="2669058"/>
            <a:ext cx="2361362" cy="15451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223987" lon="1507646" rev="21550579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789106"/>
            <a:ext cx="2520280" cy="1890210"/>
          </a:xfrm>
          <a:prstGeom prst="rect">
            <a:avLst/>
          </a:prstGeom>
          <a:ln>
            <a:noFill/>
          </a:ln>
          <a:effectLst>
            <a:softEdge rad="139700"/>
          </a:effectLst>
        </p:spPr>
      </p:pic>
      <p:pic>
        <p:nvPicPr>
          <p:cNvPr id="26" name="Picture 11" descr="DSC_002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7" y="2669059"/>
            <a:ext cx="2016223" cy="1584176"/>
          </a:xfrm>
          <a:prstGeom prst="rect">
            <a:avLst/>
          </a:prstGeom>
          <a:ln>
            <a:noFill/>
          </a:ln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059" y="4243102"/>
            <a:ext cx="1713403" cy="1491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477705" y="5907958"/>
            <a:ext cx="2395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uk-UA" spc="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srgbClr val="000000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Тренажер ПЗРК</a:t>
            </a:r>
            <a:endParaRPr lang="ru-RU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27000">
                  <a:srgbClr val="000000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9" descr="DSC_0181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6382" y="4288259"/>
            <a:ext cx="2221713" cy="2034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3" name="TextBox 5"/>
          <p:cNvSpPr txBox="1">
            <a:spLocks noChangeArrowheads="1"/>
          </p:cNvSpPr>
          <p:nvPr/>
        </p:nvSpPr>
        <p:spPr bwMode="auto">
          <a:xfrm>
            <a:off x="7197725" y="1100138"/>
            <a:ext cx="18748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ru-RU" b="1">
                <a:solidFill>
                  <a:srgbClr val="000000"/>
                </a:solidFill>
              </a:rPr>
              <a:t>11 тренажерів</a:t>
            </a:r>
            <a:endParaRPr lang="ru-RU" altLang="ru-RU" b="1">
              <a:solidFill>
                <a:srgbClr val="000000"/>
              </a:solidFill>
            </a:endParaRPr>
          </a:p>
        </p:txBody>
      </p:sp>
      <p:pic>
        <p:nvPicPr>
          <p:cNvPr id="29" name="Picture 10" descr="D:\Work\Work_Koplik\НАБОР\2015\ДЕНЬ ДВЕРЕЙ\ФОТО\автоподготовка\IMG_550Автомобільний тренажерний комплекс ЗІЛ 131 та Нива 2125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81" y="2802978"/>
            <a:ext cx="1951315" cy="1277293"/>
          </a:xfrm>
          <a:prstGeom prst="rect">
            <a:avLst/>
          </a:prstGeom>
          <a:ln>
            <a:noFill/>
          </a:ln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5" name="Блок-схема: узел 11"/>
          <p:cNvSpPr>
            <a:spLocks noChangeArrowheads="1"/>
          </p:cNvSpPr>
          <p:nvPr/>
        </p:nvSpPr>
        <p:spPr bwMode="auto">
          <a:xfrm>
            <a:off x="8702675" y="68263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13B5655A-0548-4212-8914-C54BF8C497C0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16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43880" y="620688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  <p:pic>
        <p:nvPicPr>
          <p:cNvPr id="33" name="Picture 7" descr="Шеврон ХУПС новй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180975" y="-26988"/>
            <a:ext cx="1223963" cy="8636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370" name="Picture 2" descr="F:\!_NV\НМБ\Фото тир ВК СС\IMG_20160930_112826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20197"/>
            <a:ext cx="2160240" cy="25710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440495" y="5840585"/>
            <a:ext cx="2342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uk-UA" spc="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27000">
                    <a:srgbClr val="000000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інтерактивний тир</a:t>
            </a:r>
            <a:endParaRPr lang="ru-RU" spc="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27000">
                  <a:srgbClr val="000000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2" name="Рисунок 1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9550" y="874713"/>
            <a:ext cx="1995488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0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4007494"/>
            <a:ext cx="4032448" cy="2697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screen">
            <a:lum bright="6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002" y="1412776"/>
            <a:ext cx="3822982" cy="2396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 rotWithShape="1">
          <a:blip r:embed="rId5" cstate="email">
            <a:lum bright="20000" contrast="2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3978761"/>
            <a:ext cx="4137667" cy="25556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0056" y="1340768"/>
            <a:ext cx="3812384" cy="2426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604838" y="-15875"/>
            <a:ext cx="8720137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defPPr>
              <a:defRPr lang="ru-RU"/>
            </a:defPPr>
            <a:lvl1pPr algn="ctr">
              <a:tabLst>
                <a:tab pos="4484688" algn="l"/>
              </a:tabLst>
              <a:defRPr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defRPr>
            </a:lvl1pPr>
            <a:lvl6pPr marL="457200" fontAlgn="base">
              <a:spcBef>
                <a:spcPct val="0"/>
              </a:spcBef>
              <a:spcAft>
                <a:spcPct val="0"/>
              </a:spcAft>
            </a:lvl6pPr>
            <a:lvl7pPr marL="914400" fontAlgn="base">
              <a:spcBef>
                <a:spcPct val="0"/>
              </a:spcBef>
              <a:spcAft>
                <a:spcPct val="0"/>
              </a:spcAft>
            </a:lvl7pPr>
            <a:lvl8pPr marL="1371600" fontAlgn="base">
              <a:spcBef>
                <a:spcPct val="0"/>
              </a:spcBef>
              <a:spcAft>
                <a:spcPct val="0"/>
              </a:spcAft>
            </a:lvl8pPr>
            <a:lvl9pPr marL="1828800" fontAlgn="base">
              <a:spcBef>
                <a:spcPct val="0"/>
              </a:spcBef>
              <a:spcAft>
                <a:spcPct val="0"/>
              </a:spcAft>
            </a:lvl9pPr>
          </a:lstStyle>
          <a:p>
            <a:pPr eaLnBrk="1" hangingPunct="1">
              <a:defRPr/>
            </a:pPr>
            <a:r>
              <a:rPr lang="uk-UA" dirty="0"/>
              <a:t>НАВЧАЛЬНА МАТЕРІАЛЬНО-ТЕХНІЧНА БАЗА</a:t>
            </a:r>
          </a:p>
          <a:p>
            <a:pPr eaLnBrk="1" hangingPunct="1">
              <a:defRPr/>
            </a:pPr>
            <a:r>
              <a:rPr lang="uk-UA" dirty="0"/>
              <a:t>(навчальна авіаційна бригада)</a:t>
            </a:r>
            <a:endParaRPr lang="en-US" dirty="0"/>
          </a:p>
        </p:txBody>
      </p:sp>
      <p:sp>
        <p:nvSpPr>
          <p:cNvPr id="52231" name="Блок-схема: узел 11"/>
          <p:cNvSpPr>
            <a:spLocks noChangeArrowheads="1"/>
          </p:cNvSpPr>
          <p:nvPr/>
        </p:nvSpPr>
        <p:spPr bwMode="auto">
          <a:xfrm>
            <a:off x="8702675" y="68263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EF9EBEAF-5C9D-486E-BC27-86C4D2167472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17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3608" y="764704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  <p:pic>
        <p:nvPicPr>
          <p:cNvPr id="17" name="Picture 7" descr="Шеврон ХУПС нов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80975" y="-26988"/>
            <a:ext cx="1223963" cy="8636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:\Work\Work_Koplik\НАБОР\2014\День Дверей\Коплику\IMG_8973.jpg"/>
          <p:cNvPicPr>
            <a:picLocks noChangeAspect="1" noChangeArrowheads="1"/>
          </p:cNvPicPr>
          <p:nvPr/>
        </p:nvPicPr>
        <p:blipFill>
          <a:blip r:embed="rId3" cstate="email">
            <a:lum bright="6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211" y="1175379"/>
            <a:ext cx="2519362" cy="3360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D:\Work\Work_Koplik\НАБОР\2014\День Дверей\Коплику\ФОТО РТВ\День-РТВ-Харкив-3.JPG"/>
          <p:cNvPicPr>
            <a:picLocks noChangeAspect="1" noChangeArrowheads="1"/>
          </p:cNvPicPr>
          <p:nvPr/>
        </p:nvPicPr>
        <p:blipFill>
          <a:blip r:embed="rId4" cstate="email">
            <a:lum bright="6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4649584"/>
            <a:ext cx="3262312" cy="2160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email">
            <a:lum bright="6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406418" y="2445777"/>
            <a:ext cx="485778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lum bright="6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1068" y="1052736"/>
            <a:ext cx="2592387" cy="1944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8600" y="4691063"/>
            <a:ext cx="2449513" cy="1806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05238" y="2997200"/>
            <a:ext cx="2065337" cy="169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604838" y="-26988"/>
            <a:ext cx="8720137" cy="70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defPPr>
              <a:defRPr lang="ru-RU"/>
            </a:defPPr>
            <a:lvl1pPr algn="ctr">
              <a:tabLst>
                <a:tab pos="4484688" algn="l"/>
              </a:tabLst>
              <a:defRPr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defRPr>
            </a:lvl1pPr>
            <a:lvl6pPr marL="457200" fontAlgn="base">
              <a:spcBef>
                <a:spcPct val="0"/>
              </a:spcBef>
              <a:spcAft>
                <a:spcPct val="0"/>
              </a:spcAft>
            </a:lvl6pPr>
            <a:lvl7pPr marL="914400" fontAlgn="base">
              <a:spcBef>
                <a:spcPct val="0"/>
              </a:spcBef>
              <a:spcAft>
                <a:spcPct val="0"/>
              </a:spcAft>
            </a:lvl7pPr>
            <a:lvl8pPr marL="1371600" fontAlgn="base">
              <a:spcBef>
                <a:spcPct val="0"/>
              </a:spcBef>
              <a:spcAft>
                <a:spcPct val="0"/>
              </a:spcAft>
            </a:lvl8pPr>
            <a:lvl9pPr marL="1828800" fontAlgn="base">
              <a:spcBef>
                <a:spcPct val="0"/>
              </a:spcBef>
              <a:spcAft>
                <a:spcPct val="0"/>
              </a:spcAft>
            </a:lvl9pPr>
          </a:lstStyle>
          <a:p>
            <a:pPr eaLnBrk="1" hangingPunct="1">
              <a:defRPr/>
            </a:pPr>
            <a:r>
              <a:rPr lang="uk-UA" dirty="0"/>
              <a:t>НАВЧАЛЬНА МАТЕРІАЛЬНО-ТЕХНІЧНА БАЗА</a:t>
            </a:r>
          </a:p>
          <a:p>
            <a:pPr eaLnBrk="1" hangingPunct="1">
              <a:defRPr/>
            </a:pPr>
            <a:r>
              <a:rPr lang="uk-UA" dirty="0"/>
              <a:t>(навчально-тренувальні комплекси)</a:t>
            </a:r>
            <a:endParaRPr lang="en-US" dirty="0"/>
          </a:p>
        </p:txBody>
      </p:sp>
      <p:sp>
        <p:nvSpPr>
          <p:cNvPr id="53257" name="Блок-схема: узел 11"/>
          <p:cNvSpPr>
            <a:spLocks noChangeArrowheads="1"/>
          </p:cNvSpPr>
          <p:nvPr/>
        </p:nvSpPr>
        <p:spPr bwMode="auto">
          <a:xfrm>
            <a:off x="8702675" y="68263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2338D07B-7750-4832-B007-12062F40FB8E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18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43880" y="620688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  <p:pic>
        <p:nvPicPr>
          <p:cNvPr id="21" name="Picture 7" descr="Шеврон ХУПС новй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180975" y="-26988"/>
            <a:ext cx="1223963" cy="8636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2" descr="20160930_11403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100" y="1357313"/>
            <a:ext cx="421640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Rectangle 10"/>
          <p:cNvSpPr>
            <a:spLocks noChangeArrowheads="1"/>
          </p:cNvSpPr>
          <p:nvPr/>
        </p:nvSpPr>
        <p:spPr bwMode="auto">
          <a:xfrm>
            <a:off x="-6350" y="228600"/>
            <a:ext cx="914400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64440" rIns="90000" bIns="46800"/>
          <a:lstStyle/>
          <a:p>
            <a:pPr marL="54292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СПОРТИВНА БАЗА УНІВЕРСИТЕТУ</a:t>
            </a:r>
          </a:p>
        </p:txBody>
      </p:sp>
      <p:pic>
        <p:nvPicPr>
          <p:cNvPr id="25604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5100" y="4214813"/>
            <a:ext cx="4216400" cy="2500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8" descr="D:\Work\Work_Koplik\НАБОР\2015\ДЕНЬ ДВЕРЕЙ\Новие 12_12_14\DSC_44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8363" y="1363663"/>
            <a:ext cx="4138612" cy="273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3" descr="L:\спортиве свято 4.08.13\DSC_00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188" y="4181475"/>
            <a:ext cx="4141787" cy="2566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4279" name="Объект 1"/>
          <p:cNvGraphicFramePr>
            <a:graphicFrameLocks noChangeAspect="1"/>
          </p:cNvGraphicFramePr>
          <p:nvPr/>
        </p:nvGraphicFramePr>
        <p:xfrm>
          <a:off x="115888" y="53975"/>
          <a:ext cx="784225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6" name="CorelDRAW" r:id="rId8" imgW="2727960" imgH="2727960" progId="">
                  <p:embed/>
                </p:oleObj>
              </mc:Choice>
              <mc:Fallback>
                <p:oleObj name="CorelDRAW" r:id="rId8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784225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0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CBA2F7FD-392E-4A57-83CE-F9CC6D72CE0D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19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22488" y="3525838"/>
            <a:ext cx="4886325" cy="1130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>
                <a:solidFill>
                  <a:srgbClr val="FF0000"/>
                </a:solidFill>
              </a:rPr>
              <a:t>17</a:t>
            </a:r>
            <a:r>
              <a:rPr lang="uk-UA" sz="3200" dirty="0">
                <a:solidFill>
                  <a:srgbClr val="FF0000"/>
                </a:solidFill>
              </a:rPr>
              <a:t> спортивних секцій з різних видів спорту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43880" y="620688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95955">
            <a:off x="7150998" y="841540"/>
            <a:ext cx="1419444" cy="1160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291" name="Picture 7" descr="s300_11"/>
          <p:cNvPicPr>
            <a:picLocks noChangeArrowheads="1"/>
          </p:cNvPicPr>
          <p:nvPr/>
        </p:nvPicPr>
        <p:blipFill>
          <a:blip r:embed="rId5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32944">
            <a:off x="5614297" y="891770"/>
            <a:ext cx="1358237" cy="597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292" name="Picture 14"/>
          <p:cNvPicPr>
            <a:picLocks noChangeArrowheads="1"/>
          </p:cNvPicPr>
          <p:nvPr/>
        </p:nvPicPr>
        <p:blipFill>
          <a:blip r:embed="rId6" cstate="email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68496">
            <a:off x="285025" y="892605"/>
            <a:ext cx="1401220" cy="5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293" name="Picture 4" descr="shevr_hivvs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473" y="1044009"/>
            <a:ext cx="6223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25294" name="Picture 2" descr="sm_mi24_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435229">
            <a:off x="1996761" y="866338"/>
            <a:ext cx="1411249" cy="1233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295" name="Picture 25" descr="VVS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1893" y="761467"/>
            <a:ext cx="66198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25296" name="Picture 27" descr="gerb_hwu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864758"/>
            <a:ext cx="757873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25297" name="Picture 22" descr="image07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768610"/>
            <a:ext cx="912369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71406" y="1944937"/>
            <a:ext cx="8929718" cy="180950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90000"/>
              </a:lnSpc>
              <a:defRPr/>
            </a:pPr>
            <a:r>
              <a:rPr lang="uk-UA" sz="1400" b="1" dirty="0"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постановою Кабінету Міністрів України від 10.09.2003 року № 1430    </a:t>
            </a:r>
          </a:p>
          <a:p>
            <a:pPr algn="ctr">
              <a:lnSpc>
                <a:spcPct val="90000"/>
              </a:lnSpc>
              <a:defRPr/>
            </a:pPr>
            <a:r>
              <a:rPr lang="uk-UA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01.07.2004р.  створений</a:t>
            </a:r>
            <a:r>
              <a:rPr lang="uk-UA" sz="2400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90000"/>
              </a:lnSpc>
              <a:defRPr/>
            </a:pPr>
            <a:r>
              <a:rPr lang="uk-UA" sz="1600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ХАРКІВСЬКИЙ УНІВЕРСИТЕТ ПОВІТРЯНИХ СИЛ </a:t>
            </a:r>
          </a:p>
          <a:p>
            <a:pPr algn="ctr">
              <a:spcBef>
                <a:spcPts val="0"/>
              </a:spcBef>
              <a:defRPr/>
            </a:pPr>
            <a:endParaRPr lang="ru-RU" sz="400" b="1" dirty="0">
              <a:ln w="50800"/>
              <a:solidFill>
                <a:srgbClr val="0000FF"/>
              </a:solidFill>
              <a:latin typeface="Arial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uk-UA" sz="1400" b="1" dirty="0">
                <a:ln w="50800"/>
                <a:solidFill>
                  <a:srgbClr val="0000FF"/>
                </a:solidFill>
                <a:latin typeface="Arial"/>
                <a:cs typeface="Arial" panose="020B0604020202020204" pitchFamily="34" charset="0"/>
              </a:rPr>
              <a:t>26 серпня 2005 року Указом Президента України університету присвоєне ім’я Івана Кожедуба</a:t>
            </a:r>
          </a:p>
          <a:p>
            <a:pPr algn="ctr">
              <a:defRPr/>
            </a:pPr>
            <a:r>
              <a:rPr lang="uk-UA" sz="1400" b="1" dirty="0">
                <a:ln w="50800"/>
                <a:solidFill>
                  <a:srgbClr val="0033CC"/>
                </a:solidFill>
                <a:latin typeface="Arial"/>
                <a:cs typeface="Arial" panose="020B0604020202020204" pitchFamily="34" charset="0"/>
              </a:rPr>
              <a:t>Статут ХУПС затверджений наказом заступника Міністра оборони України від 02.03.2010 року №13</a:t>
            </a:r>
          </a:p>
          <a:p>
            <a:pPr algn="ctr">
              <a:defRPr/>
            </a:pPr>
            <a:r>
              <a:rPr lang="ru-RU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24 </a:t>
            </a:r>
            <a:r>
              <a:rPr lang="ru-RU" b="1" dirty="0" err="1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червня</a:t>
            </a:r>
            <a:r>
              <a:rPr lang="ru-RU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 2016 року Указом Президента </a:t>
            </a:r>
            <a:r>
              <a:rPr lang="ru-RU" b="1" dirty="0" err="1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України</a:t>
            </a:r>
            <a:r>
              <a:rPr lang="ru-RU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ru-RU" b="1" dirty="0" err="1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Харківському</a:t>
            </a:r>
            <a:r>
              <a:rPr lang="ru-RU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ru-RU" b="1" dirty="0" err="1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університету</a:t>
            </a:r>
            <a:endParaRPr lang="ru-RU" b="1" dirty="0">
              <a:ln w="50800"/>
              <a:solidFill>
                <a:srgbClr val="FF0000"/>
              </a:solidFill>
              <a:latin typeface="Arial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b="1" dirty="0" err="1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Повітряних</a:t>
            </a:r>
            <a:r>
              <a:rPr lang="ru-RU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 Сил </a:t>
            </a:r>
            <a:r>
              <a:rPr lang="ru-RU" b="1" dirty="0" err="1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імені</a:t>
            </a:r>
            <a:r>
              <a:rPr lang="ru-RU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 </a:t>
            </a:r>
            <a:r>
              <a:rPr lang="ru-RU" b="1" dirty="0" err="1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Івана</a:t>
            </a:r>
            <a:r>
              <a:rPr lang="ru-RU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 Кожедуба </a:t>
            </a:r>
            <a:r>
              <a:rPr lang="ru-RU" b="1" dirty="0" err="1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надано</a:t>
            </a:r>
            <a:r>
              <a:rPr lang="ru-RU" b="1" dirty="0">
                <a:ln w="50800"/>
                <a:solidFill>
                  <a:srgbClr val="FF0000"/>
                </a:solidFill>
                <a:latin typeface="Arial"/>
                <a:cs typeface="Arial" panose="020B0604020202020204" pitchFamily="34" charset="0"/>
              </a:rPr>
              <a:t> статус «НАЦІОНАЛЬНИЙ».</a:t>
            </a:r>
          </a:p>
        </p:txBody>
      </p:sp>
      <p:sp>
        <p:nvSpPr>
          <p:cNvPr id="32779" name="WordArt 23"/>
          <p:cNvSpPr>
            <a:spLocks noChangeArrowheads="1" noChangeShapeType="1" noTextEdit="1"/>
          </p:cNvSpPr>
          <p:nvPr/>
        </p:nvSpPr>
        <p:spPr bwMode="auto">
          <a:xfrm>
            <a:off x="1133475" y="44450"/>
            <a:ext cx="7016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2780" name="Прямоугольник 1"/>
          <p:cNvSpPr>
            <a:spLocks noChangeArrowheads="1"/>
          </p:cNvSpPr>
          <p:nvPr/>
        </p:nvSpPr>
        <p:spPr bwMode="auto">
          <a:xfrm>
            <a:off x="1042988" y="69850"/>
            <a:ext cx="75628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uk-UA" altLang="uk-UA" b="1">
                <a:solidFill>
                  <a:srgbClr val="C00000"/>
                </a:solidFill>
              </a:rPr>
              <a:t>ХАРКІВСЬКИЙ НАЦІОНАЛЬНИЙ УНІВЕРСИТЕТ ПОВІТРЯНИХ СИЛ</a:t>
            </a:r>
          </a:p>
          <a:p>
            <a:pPr algn="ctr" eaLnBrk="1" hangingPunct="1"/>
            <a:r>
              <a:rPr lang="uk-UA" altLang="uk-UA" b="1">
                <a:solidFill>
                  <a:srgbClr val="C00000"/>
                </a:solidFill>
              </a:rPr>
              <a:t> ІМЕНІ ІВАНА КОЖЕДУБА</a:t>
            </a:r>
            <a:endParaRPr lang="ru-RU" altLang="uk-UA" b="1">
              <a:solidFill>
                <a:srgbClr val="C00000"/>
              </a:solidFill>
            </a:endParaRPr>
          </a:p>
        </p:txBody>
      </p:sp>
      <p:pic>
        <p:nvPicPr>
          <p:cNvPr id="18" name="Picture 6" descr="DSC_4851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667125"/>
            <a:ext cx="2139002" cy="1313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4995" name="Picture 3" descr="Каденюк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12713" y="5505450"/>
            <a:ext cx="1057276" cy="1379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3" descr="Кожедуб"/>
          <p:cNvPicPr>
            <a:picLocks noChangeAspect="1" noChangeArrowheads="1"/>
          </p:cNvPicPr>
          <p:nvPr/>
        </p:nvPicPr>
        <p:blipFill>
          <a:blip r:embed="rId14" cstate="print">
            <a:lum contrast="6000"/>
          </a:blip>
          <a:srcRect/>
          <a:stretch>
            <a:fillRect/>
          </a:stretch>
        </p:blipFill>
        <p:spPr bwMode="auto">
          <a:xfrm>
            <a:off x="8015288" y="5589588"/>
            <a:ext cx="914400" cy="1236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87375" y="5910263"/>
            <a:ext cx="780097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uk-UA" sz="1600" dirty="0">
                <a:solidFill>
                  <a:srgbClr val="000000"/>
                </a:solidFill>
                <a:cs typeface="Arial" panose="020B0604020202020204" pitchFamily="34" charset="0"/>
              </a:rPr>
              <a:t>Серед випускників ХНУПС</a:t>
            </a:r>
            <a:endParaRPr lang="uk-UA" sz="1600" b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uk-UA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             6 Героїв України</a:t>
            </a:r>
            <a:r>
              <a:rPr lang="uk-UA" sz="1600" b="1" dirty="0">
                <a:solidFill>
                  <a:srgbClr val="FF0000"/>
                </a:solidFill>
                <a:cs typeface="Arial" panose="020B0604020202020204" pitchFamily="34" charset="0"/>
              </a:rPr>
              <a:t>, </a:t>
            </a:r>
          </a:p>
          <a:p>
            <a:pPr algn="ctr" eaLnBrk="1" hangingPunct="1">
              <a:defRPr/>
            </a:pPr>
            <a:r>
              <a:rPr lang="uk-UA" sz="1600" b="1" spc="-70" dirty="0">
                <a:solidFill>
                  <a:srgbClr val="000000"/>
                </a:solidFill>
                <a:cs typeface="Arial" panose="020B0604020202020204" pitchFamily="34" charset="0"/>
              </a:rPr>
              <a:t>маршал авіації Іван Микитович Кожедуб – тричі Герой Радянського Союзу</a:t>
            </a:r>
            <a:endParaRPr lang="ru-RU" sz="1600" b="1" spc="-7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7" name="Стрелка вверх 6"/>
          <p:cNvSpPr/>
          <p:nvPr/>
        </p:nvSpPr>
        <p:spPr>
          <a:xfrm>
            <a:off x="328613" y="3811588"/>
            <a:ext cx="8408987" cy="1920875"/>
          </a:xfrm>
          <a:prstGeom prst="upArrow">
            <a:avLst/>
          </a:prstGeom>
          <a:gradFill>
            <a:gsLst>
              <a:gs pos="0">
                <a:srgbClr val="00FF00"/>
              </a:gs>
              <a:gs pos="50000">
                <a:schemeClr val="accent1">
                  <a:lumMod val="45000"/>
                  <a:lumOff val="55000"/>
                </a:schemeClr>
              </a:gs>
              <a:gs pos="100000">
                <a:srgbClr val="FF000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  <p:graphicFrame>
        <p:nvGraphicFramePr>
          <p:cNvPr id="9238" name="Group 22"/>
          <p:cNvGraphicFramePr>
            <a:graphicFrameLocks noGrp="1"/>
          </p:cNvGraphicFramePr>
          <p:nvPr/>
        </p:nvGraphicFramePr>
        <p:xfrm>
          <a:off x="160473" y="3839443"/>
          <a:ext cx="8664575" cy="1893813"/>
        </p:xfrm>
        <a:graphic>
          <a:graphicData uri="http://schemas.openxmlformats.org/drawingml/2006/table">
            <a:tbl>
              <a:tblPr/>
              <a:tblGrid>
                <a:gridCol w="4348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6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ahoma" pitchFamily="34" charset="0"/>
                      </a:endParaRPr>
                    </a:p>
                  </a:txBody>
                  <a:tcPr marL="18000" marR="18000" marT="10800" marB="10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FF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800" b="1" i="0" u="none" strike="noStrike" cap="none" spc="0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ahoma" pitchFamily="34" charset="0"/>
                      </a:endParaRPr>
                    </a:p>
                  </a:txBody>
                  <a:tcPr marL="18000" marR="18000" marT="10800" marB="10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FF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</a:rPr>
                        <a:t> 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glow rad="228600">
                            <a:schemeClr val="accent3">
                              <a:satMod val="175000"/>
                              <a:alpha val="40000"/>
                            </a:schemeClr>
                          </a:glow>
                        </a:effectLst>
                        <a:latin typeface="Tahoma" pitchFamily="34" charset="0"/>
                        <a:ea typeface="+mn-ea"/>
                        <a:cs typeface="+mn-cs"/>
                      </a:endParaRPr>
                    </a:p>
                  </a:txBody>
                  <a:tcPr marL="18000" marR="18000" marT="10800" marB="10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FFFFCC">
                        <a:alpha val="50195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5325">
                <a:tc>
                  <a:txBody>
                    <a:bodyPr/>
                    <a:lstStyle/>
                    <a:p>
                      <a:pPr marL="84138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ru-RU" sz="1200" b="1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</a:rPr>
                        <a:t> </a:t>
                      </a:r>
                      <a:r>
                        <a:rPr kumimoji="0" lang="uk-UA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</a:rPr>
                        <a:t>Харківське вище військове авіаційне училище льотчиків;</a:t>
                      </a:r>
                    </a:p>
                    <a:p>
                      <a:pPr marL="84138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uk-UA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</a:rPr>
                        <a:t> Чернігівське вище військове авіаційне училище льотчиків;</a:t>
                      </a:r>
                    </a:p>
                    <a:p>
                      <a:pPr marL="84138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uk-UA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</a:rPr>
                        <a:t> Луганське вище військове авіаційне училище штурманів;</a:t>
                      </a:r>
                    </a:p>
                    <a:p>
                      <a:pPr marL="84138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uk-UA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</a:rPr>
                        <a:t> Харківське вище військове авіаційне інженерне училище;</a:t>
                      </a:r>
                    </a:p>
                    <a:p>
                      <a:pPr marL="84138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uk-UA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</a:rPr>
                        <a:t> </a:t>
                      </a:r>
                      <a:r>
                        <a:rPr kumimoji="0" lang="uk-UA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  <a:ea typeface="+mn-ea"/>
                          <a:cs typeface="+mn-cs"/>
                        </a:rPr>
                        <a:t>Харківське вище військове авіаційне училище радіоелектроніки;</a:t>
                      </a:r>
                    </a:p>
                    <a:p>
                      <a:pPr marL="84138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uk-UA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  <a:ea typeface="+mn-ea"/>
                          <a:cs typeface="+mn-cs"/>
                        </a:rPr>
                        <a:t> Київський інститут </a:t>
                      </a:r>
                      <a:r>
                        <a:rPr kumimoji="0" lang="uk-UA" sz="12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</a:rPr>
                        <a:t>ВПС.</a:t>
                      </a:r>
                    </a:p>
                  </a:txBody>
                  <a:tcPr marL="18000" marR="18000" marT="10800" marB="10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FFFFCC">
                        <a:alpha val="50195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9388" marR="0" lvl="0" indent="179388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uk-UA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  <a:ea typeface="+mn-ea"/>
                          <a:cs typeface="+mn-cs"/>
                        </a:rPr>
                        <a:t> Харківська військова інженерна радіотехнічна академія ППО;</a:t>
                      </a:r>
                    </a:p>
                    <a:p>
                      <a:pPr marL="179388" marR="0" lvl="0" indent="179388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en-US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  <a:ea typeface="+mn-ea"/>
                          <a:cs typeface="+mn-cs"/>
                        </a:rPr>
                        <a:t>Військова академія ППО Сухопутних військ;</a:t>
                      </a:r>
                    </a:p>
                    <a:p>
                      <a:pPr marL="179388" marR="0" lvl="0" indent="179388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uk-UA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  <a:ea typeface="+mn-ea"/>
                          <a:cs typeface="+mn-cs"/>
                        </a:rPr>
                        <a:t> Харківське вище воєнне командно-інженерне училище ракетних військ;</a:t>
                      </a:r>
                    </a:p>
                    <a:p>
                      <a:pPr marL="179388" marR="0" lvl="0" indent="179388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uk-UA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  <a:ea typeface="+mn-ea"/>
                          <a:cs typeface="+mn-cs"/>
                        </a:rPr>
                        <a:t> Київське вище зенітне ракетне інженерне училище;</a:t>
                      </a:r>
                    </a:p>
                    <a:p>
                      <a:pPr marL="179388" marR="0" lvl="0" indent="179388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Blip>
                          <a:blip r:embed="rId15"/>
                        </a:buBlip>
                        <a:tabLst/>
                      </a:pPr>
                      <a:r>
                        <a:rPr kumimoji="0" lang="uk-UA" sz="12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ahoma" pitchFamily="34" charset="0"/>
                          <a:ea typeface="+mn-ea"/>
                          <a:cs typeface="+mn-cs"/>
                        </a:rPr>
                        <a:t> Полтавське вище зенітне ракетне командне училище.</a:t>
                      </a:r>
                    </a:p>
                  </a:txBody>
                  <a:tcPr marL="18000" marR="18000" marT="10800" marB="108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FFFFCC">
                        <a:alpha val="50195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787" name="TextBox 1"/>
          <p:cNvSpPr txBox="1">
            <a:spLocks noChangeArrowheads="1"/>
          </p:cNvSpPr>
          <p:nvPr/>
        </p:nvSpPr>
        <p:spPr bwMode="auto">
          <a:xfrm>
            <a:off x="2770188" y="3754438"/>
            <a:ext cx="4032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uk-UA" altLang="uk-UA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академії та 9 військових училищ</a:t>
            </a:r>
            <a:endParaRPr lang="ru-RU" altLang="uk-UA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788" name="Объект 1"/>
          <p:cNvGraphicFramePr>
            <a:graphicFrameLocks noChangeAspect="1"/>
          </p:cNvGraphicFramePr>
          <p:nvPr/>
        </p:nvGraphicFramePr>
        <p:xfrm>
          <a:off x="115888" y="53975"/>
          <a:ext cx="728662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5" name="CorelDRAW" r:id="rId16" imgW="2727960" imgH="2727960" progId="">
                  <p:embed/>
                </p:oleObj>
              </mc:Choice>
              <mc:Fallback>
                <p:oleObj name="CorelDRAW" r:id="rId16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728662" cy="728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9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3B2CD1BD-FD17-43A8-8484-1BD29881C6B6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2"/>
          <p:cNvGrpSpPr>
            <a:grpSpLocks/>
          </p:cNvGrpSpPr>
          <p:nvPr/>
        </p:nvGrpSpPr>
        <p:grpSpPr bwMode="auto">
          <a:xfrm>
            <a:off x="0" y="-12145"/>
            <a:ext cx="9144000" cy="801472"/>
            <a:chOff x="0" y="-1"/>
            <a:chExt cx="9144000" cy="801452"/>
          </a:xfrm>
          <a:noFill/>
        </p:grpSpPr>
        <p:sp>
          <p:nvSpPr>
            <p:cNvPr id="22" name="Rectangle 26"/>
            <p:cNvSpPr>
              <a:spLocks noChangeArrowheads="1"/>
            </p:cNvSpPr>
            <p:nvPr/>
          </p:nvSpPr>
          <p:spPr bwMode="auto">
            <a:xfrm>
              <a:off x="0" y="-1"/>
              <a:ext cx="9144000" cy="80145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>
                <a:solidFill>
                  <a:srgbClr val="000000"/>
                </a:solidFill>
                <a:latin typeface="Calibri"/>
                <a:cs typeface="+mn-cs"/>
              </a:endParaRPr>
            </a:p>
          </p:txBody>
        </p:sp>
        <p:grpSp>
          <p:nvGrpSpPr>
            <p:cNvPr id="19" name="Группа 5"/>
            <p:cNvGrpSpPr>
              <a:grpSpLocks/>
            </p:cNvGrpSpPr>
            <p:nvPr/>
          </p:nvGrpSpPr>
          <p:grpSpPr bwMode="auto">
            <a:xfrm>
              <a:off x="1043608" y="692696"/>
              <a:ext cx="7952755" cy="108755"/>
              <a:chOff x="1043608" y="692696"/>
              <a:chExt cx="7952755" cy="108755"/>
            </a:xfrm>
            <a:grpFill/>
          </p:grpSpPr>
          <p:sp>
            <p:nvSpPr>
              <p:cNvPr id="20" name="Rectangle 7"/>
              <p:cNvSpPr>
                <a:spLocks noChangeArrowheads="1"/>
              </p:cNvSpPr>
              <p:nvPr/>
            </p:nvSpPr>
            <p:spPr bwMode="auto">
              <a:xfrm>
                <a:off x="1044575" y="750312"/>
                <a:ext cx="7951788" cy="50799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§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 eaLnBrk="1" fontAlgn="auto" hangingPunct="1"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ru-RU" altLang="ru-RU" sz="24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ectangle 8"/>
              <p:cNvSpPr>
                <a:spLocks noChangeArrowheads="1"/>
              </p:cNvSpPr>
              <p:nvPr/>
            </p:nvSpPr>
            <p:spPr bwMode="auto">
              <a:xfrm>
                <a:off x="1043608" y="692696"/>
                <a:ext cx="7951230" cy="4869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altLang="ru-RU" sz="2400">
                  <a:solidFill>
                    <a:srgbClr val="000000"/>
                  </a:solidFill>
                  <a:latin typeface="Calibri"/>
                  <a:cs typeface="+mn-cs"/>
                </a:endParaRPr>
              </a:p>
            </p:txBody>
          </p:sp>
        </p:grpSp>
      </p:grpSp>
      <p:sp>
        <p:nvSpPr>
          <p:cNvPr id="55299" name="Text Box 3"/>
          <p:cNvSpPr>
            <a:spLocks noGrp="1" noChangeArrowheads="1"/>
          </p:cNvSpPr>
          <p:nvPr>
            <p:ph type="title" idx="4294967295"/>
          </p:nvPr>
        </p:nvSpPr>
        <p:spPr>
          <a:xfrm>
            <a:off x="295275" y="-122238"/>
            <a:ext cx="8848725" cy="887413"/>
          </a:xfrm>
        </p:spPr>
        <p:txBody>
          <a:bodyPr/>
          <a:lstStyle/>
          <a:p>
            <a:r>
              <a:rPr lang="uk-UA" sz="1800" b="1">
                <a:solidFill>
                  <a:srgbClr val="FF0000"/>
                </a:solidFill>
                <a:cs typeface="Arial" charset="0"/>
              </a:rPr>
              <a:t>СПОРТИВНІ ДОСЯГНЕННЯ УНІВЕРСИТЕТУ</a:t>
            </a:r>
          </a:p>
        </p:txBody>
      </p:sp>
      <p:pic>
        <p:nvPicPr>
          <p:cNvPr id="55300" name="Picture 7" descr="Шеврон ХУПС нов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17463"/>
            <a:ext cx="122396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1044575" y="738188"/>
            <a:ext cx="7951788" cy="508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itchFamily="34" charset="0"/>
              <a:buChar char="►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itchFamily="34" charset="0"/>
              <a:buChar char="►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itchFamily="34" charset="0"/>
              <a:buChar char="►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itchFamily="34" charset="0"/>
              <a:buChar char="►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alt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4" name="Rectangle 8"/>
          <p:cNvSpPr>
            <a:spLocks noChangeArrowheads="1"/>
          </p:cNvSpPr>
          <p:nvPr/>
        </p:nvSpPr>
        <p:spPr bwMode="auto">
          <a:xfrm>
            <a:off x="1042988" y="681038"/>
            <a:ext cx="7951787" cy="4762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400">
              <a:solidFill>
                <a:srgbClr val="000000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27" name="Скругленный прямоугольник 19"/>
          <p:cNvSpPr>
            <a:spLocks noChangeArrowheads="1"/>
          </p:cNvSpPr>
          <p:nvPr/>
        </p:nvSpPr>
        <p:spPr bwMode="auto">
          <a:xfrm>
            <a:off x="938213" y="908050"/>
            <a:ext cx="7691437" cy="5588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1">
                <a:lumMod val="9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b="1" dirty="0">
                <a:solidFill>
                  <a:srgbClr val="FF0000"/>
                </a:solidFill>
                <a:latin typeface="Calibri"/>
                <a:cs typeface="+mn-cs"/>
              </a:rPr>
              <a:t>Поточне перше місце  у Спартакіаді Збройних Сил серед вищих військових навчальних закладах </a:t>
            </a:r>
            <a:r>
              <a:rPr lang="uk-UA" altLang="ru-RU" sz="1400" b="1" dirty="0">
                <a:solidFill>
                  <a:srgbClr val="FF0000"/>
                </a:solidFill>
                <a:latin typeface="Calibri"/>
                <a:cs typeface="+mn-cs"/>
              </a:rPr>
              <a:t>.</a:t>
            </a:r>
            <a:endParaRPr lang="ru-RU" altLang="ru-RU" sz="1400" b="1" spc="-70" dirty="0">
              <a:solidFill>
                <a:srgbClr val="FF0000"/>
              </a:solidFill>
              <a:latin typeface="Calibri"/>
              <a:cs typeface="+mn-cs"/>
            </a:endParaRPr>
          </a:p>
        </p:txBody>
      </p:sp>
      <p:sp>
        <p:nvSpPr>
          <p:cNvPr id="55306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/>
            <a:fld id="{8D774FD8-EAAB-4EF8-81B6-8DE6F3BA699E}" type="slidenum">
              <a:rPr lang="uk-UA" altLang="ru-RU" sz="1200">
                <a:solidFill>
                  <a:srgbClr val="000000"/>
                </a:solidFill>
              </a:rPr>
              <a:pPr algn="ctr" defTabSz="909638"/>
              <a:t>20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55307" name="Picture 2" descr="D:\viber image 2019-07-24 ,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225" y="3573016"/>
            <a:ext cx="3673103" cy="2983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8" name="Picture 3" descr="D:\viber image 2019-07-24 , 11.27.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1556" y="1628800"/>
            <a:ext cx="3048705" cy="231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9" name="Picture 4" descr="D:\viber image 2019-07-24 , 11.28.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1" y="2276872"/>
            <a:ext cx="3934148" cy="3415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>
            <a:spLocks noChangeArrowheads="1"/>
          </p:cNvSpPr>
          <p:nvPr/>
        </p:nvSpPr>
        <p:spPr bwMode="auto">
          <a:xfrm>
            <a:off x="1938338" y="-26988"/>
            <a:ext cx="5257800" cy="60960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64440" rIns="90000" bIns="46800"/>
          <a:lstStyle/>
          <a:p>
            <a:pPr algn="ctr" eaLnBrk="1" hangingPunct="1">
              <a:lnSpc>
                <a:spcPct val="95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uk-UA" altLang="ru-RU" b="1">
                <a:solidFill>
                  <a:srgbClr val="C00000"/>
                </a:solidFill>
              </a:rPr>
              <a:t>ВІДПОЧИНОК ТА КУЛЬТУРНИЙ </a:t>
            </a:r>
          </a:p>
          <a:p>
            <a:pPr algn="ctr" eaLnBrk="1" hangingPunct="1">
              <a:lnSpc>
                <a:spcPct val="95000"/>
              </a:lnSpc>
              <a:spcBef>
                <a:spcPts val="700"/>
              </a:spcBef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uk-UA" altLang="ru-RU" b="1">
                <a:solidFill>
                  <a:srgbClr val="C00000"/>
                </a:solidFill>
              </a:rPr>
              <a:t>РОЗВИТОК КУРСАНТІВ</a:t>
            </a:r>
          </a:p>
        </p:txBody>
      </p:sp>
      <p:graphicFrame>
        <p:nvGraphicFramePr>
          <p:cNvPr id="56323" name="Объект 2"/>
          <p:cNvGraphicFramePr>
            <a:graphicFrameLocks noChangeAspect="1"/>
          </p:cNvGraphicFramePr>
          <p:nvPr/>
        </p:nvGraphicFramePr>
        <p:xfrm>
          <a:off x="115888" y="53975"/>
          <a:ext cx="7112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0" name="CorelDRAW" r:id="rId4" imgW="2727960" imgH="2727960" progId="">
                  <p:embed/>
                </p:oleObj>
              </mc:Choice>
              <mc:Fallback>
                <p:oleObj name="CorelDRAW" r:id="rId4" imgW="2727960" imgH="2727960" progId="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71120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A9DE4AFE-5F5E-41D9-A648-79766FD64245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21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11" name="Picture 9" descr="I:\Национальний - фото\na-hvyljah-nacionalnogo-vidrodzhennja-hnups-0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1464" y="4095191"/>
            <a:ext cx="4000130" cy="25923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305" y="4065588"/>
            <a:ext cx="4076700" cy="2630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0568" y="1046250"/>
            <a:ext cx="3967162" cy="2700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C998E2-69AB-4815-8815-439B957661E2}" type="slidenum">
              <a:rPr lang="uk-UA" altLang="ru-RU" smtClean="0"/>
              <a:pPr/>
              <a:t>21</a:t>
            </a:fld>
            <a:endParaRPr lang="uk-UA" altLang="ru-RU"/>
          </a:p>
        </p:txBody>
      </p:sp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13" y="1077908"/>
            <a:ext cx="4464050" cy="2670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043880" y="620688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64440" rIns="90000" bIns="46800" anchor="ctr"/>
          <a:lstStyle/>
          <a:p>
            <a:pPr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КАЗАРМИ ТА ГУРТОЖИТКИ</a:t>
            </a:r>
          </a:p>
        </p:txBody>
      </p:sp>
      <p:pic>
        <p:nvPicPr>
          <p:cNvPr id="26629" name="Picture 6" descr="D:\Work\Work_Koplik\НАБОР\2015\ДЕНЬ ДВЕРЕЙ\казарма\DSC_07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9850" y="1100138"/>
            <a:ext cx="1928813" cy="2500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7" descr="D:\Work\Work_Koplik\НАБОР\2015\ДЕНЬ ДВЕРЕЙ\Новие 12_12_14\DSC_44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638" y="1071563"/>
            <a:ext cx="4000500" cy="2500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0" descr="D:\Work\Work_Koplik\НАБОР\2015\ДЕНЬ ДВЕРЕЙ\казарма\DSC_076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35088" y="3938588"/>
            <a:ext cx="1857375" cy="2500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1" descr="D:\Work\Work_Koplik\НАБОР\2015\ДЕНЬ ДВЕРЕЙ\Новие 12_12_14\DSC_445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1488" y="3867150"/>
            <a:ext cx="3927475" cy="2643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7351" name="Объект 1"/>
          <p:cNvGraphicFramePr>
            <a:graphicFrameLocks noChangeAspect="1"/>
          </p:cNvGraphicFramePr>
          <p:nvPr/>
        </p:nvGraphicFramePr>
        <p:xfrm>
          <a:off x="115888" y="53975"/>
          <a:ext cx="855662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8" name="CorelDRAW" r:id="rId9" imgW="2727960" imgH="2727960" progId="">
                  <p:embed/>
                </p:oleObj>
              </mc:Choice>
              <mc:Fallback>
                <p:oleObj name="CorelDRAW" r:id="rId9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855662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2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81DCC0D4-1B17-4A88-A71C-A430571261EA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22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43880" y="620688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plit orient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ChangeArrowheads="1"/>
          </p:cNvSpPr>
          <p:nvPr/>
        </p:nvSpPr>
        <p:spPr bwMode="auto">
          <a:xfrm>
            <a:off x="0" y="0"/>
            <a:ext cx="91440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64440" rIns="90000" bIns="46800" anchor="ctr"/>
          <a:lstStyle/>
          <a:p>
            <a:pPr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ОРГАНІЗАЦІЯ ХАРЧУВАННЯ</a:t>
            </a:r>
          </a:p>
        </p:txBody>
      </p:sp>
      <p:pic>
        <p:nvPicPr>
          <p:cNvPr id="2867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000125"/>
            <a:ext cx="4240213" cy="2700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981075"/>
            <a:ext cx="4103688" cy="273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 descr="D:\Work\Work_Koplik\НАБОР\2015\ДЕНЬ ДВЕРЕЙ\Новие 12_12_14\DSC_44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8" y="3929063"/>
            <a:ext cx="4214812" cy="2709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D:\Work\Work_Koplik\НАБОР\2015\ДЕНЬ ДВЕРЕЙ\Новие 12_12_14\DSC_44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19650" y="3929063"/>
            <a:ext cx="4071938" cy="2709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8375" name="Объект 1"/>
          <p:cNvGraphicFramePr>
            <a:graphicFrameLocks noChangeAspect="1"/>
          </p:cNvGraphicFramePr>
          <p:nvPr/>
        </p:nvGraphicFramePr>
        <p:xfrm>
          <a:off x="115888" y="53975"/>
          <a:ext cx="784225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2" name="CorelDRAW" r:id="rId8" imgW="2727960" imgH="2727960" progId="">
                  <p:embed/>
                </p:oleObj>
              </mc:Choice>
              <mc:Fallback>
                <p:oleObj name="CorelDRAW" r:id="rId8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784225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6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3B038759-68AA-4362-91A9-E727A50F873A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23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880" y="620688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3"/>
          <p:cNvSpPr txBox="1">
            <a:spLocks noChangeArrowheads="1"/>
          </p:cNvSpPr>
          <p:nvPr/>
        </p:nvSpPr>
        <p:spPr bwMode="auto">
          <a:xfrm>
            <a:off x="-22225" y="0"/>
            <a:ext cx="9144000" cy="904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8000" tIns="53136" rIns="18000" bIns="10800" anchor="ctr" anchorCtr="1"/>
          <a:lstStyle/>
          <a:p>
            <a:pPr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uk-UA" altLang="uk-UA" sz="2200" b="1" dirty="0">
                <a:solidFill>
                  <a:srgbClr val="C00000"/>
                </a:solidFill>
              </a:rPr>
              <a:t>МЕДИЧНЕ ОБСЛУГОВУВАННЯ</a:t>
            </a:r>
            <a:endParaRPr lang="ru-RU" altLang="uk-UA" sz="2200" b="1" dirty="0">
              <a:solidFill>
                <a:srgbClr val="C00000"/>
              </a:solidFill>
            </a:endParaRPr>
          </a:p>
        </p:txBody>
      </p:sp>
      <p:pic>
        <p:nvPicPr>
          <p:cNvPr id="81925" name="Picture 10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4756150" y="4013200"/>
            <a:ext cx="4194175" cy="2711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5600" y="1054100"/>
            <a:ext cx="4194175" cy="2746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342900" y="4005263"/>
            <a:ext cx="4194175" cy="2746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7900" y="1054100"/>
            <a:ext cx="4194175" cy="2711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59399" name="Объект 1"/>
          <p:cNvGraphicFramePr>
            <a:graphicFrameLocks noChangeAspect="1"/>
          </p:cNvGraphicFramePr>
          <p:nvPr/>
        </p:nvGraphicFramePr>
        <p:xfrm>
          <a:off x="115888" y="53975"/>
          <a:ext cx="85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6" name="CorelDRAW" r:id="rId8" imgW="2727960" imgH="2727960" progId="">
                  <p:embed/>
                </p:oleObj>
              </mc:Choice>
              <mc:Fallback>
                <p:oleObj name="CorelDRAW" r:id="rId8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8509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0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71A478E7-70CE-4443-B931-CFB758EFE4DE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24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692696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1"/>
          <p:cNvSpPr>
            <a:spLocks noChangeArrowheads="1"/>
          </p:cNvSpPr>
          <p:nvPr/>
        </p:nvSpPr>
        <p:spPr bwMode="auto">
          <a:xfrm>
            <a:off x="1476375" y="3155950"/>
            <a:ext cx="7416800" cy="7127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just" eaLnBrk="1" hangingPunct="1">
              <a:lnSpc>
                <a:spcPct val="195000"/>
              </a:lnSpc>
            </a:pPr>
            <a:r>
              <a:rPr lang="uk-UA" altLang="uk-UA" sz="2400" b="1">
                <a:solidFill>
                  <a:srgbClr val="000099"/>
                </a:solidFill>
                <a:latin typeface="Arial Black" pitchFamily="34" charset="0"/>
              </a:rPr>
              <a:t>   </a:t>
            </a:r>
          </a:p>
        </p:txBody>
      </p:sp>
      <p:sp>
        <p:nvSpPr>
          <p:cNvPr id="60419" name="Rectangle 45"/>
          <p:cNvSpPr>
            <a:spLocks noChangeArrowheads="1"/>
          </p:cNvSpPr>
          <p:nvPr/>
        </p:nvSpPr>
        <p:spPr bwMode="auto">
          <a:xfrm>
            <a:off x="539750" y="96838"/>
            <a:ext cx="8388350" cy="20002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indent="457200" algn="ctr" eaLnBrk="1" hangingPunct="1"/>
            <a:r>
              <a:rPr lang="uk-UA" altLang="uk-UA" sz="2600" b="1">
                <a:solidFill>
                  <a:srgbClr val="C00000"/>
                </a:solidFill>
              </a:rPr>
              <a:t>Університет здійснює прийом на навчання громадян України на базі повної загальної середньої освіти</a:t>
            </a:r>
            <a:r>
              <a:rPr lang="ru-RU" altLang="uk-UA" sz="2600" b="1">
                <a:solidFill>
                  <a:srgbClr val="C00000"/>
                </a:solidFill>
              </a:rPr>
              <a:t> </a:t>
            </a:r>
            <a:r>
              <a:rPr lang="uk-UA" altLang="uk-UA" sz="2600" b="1">
                <a:solidFill>
                  <a:srgbClr val="C00000"/>
                </a:solidFill>
              </a:rPr>
              <a:t>з числа цивільної молоді, військовослужбовців та військовозобов’язаних, які не мають офіцерських звань </a:t>
            </a:r>
          </a:p>
        </p:txBody>
      </p:sp>
      <p:sp>
        <p:nvSpPr>
          <p:cNvPr id="60420" name="Прямоугольник 1"/>
          <p:cNvSpPr>
            <a:spLocks noChangeArrowheads="1"/>
          </p:cNvSpPr>
          <p:nvPr/>
        </p:nvSpPr>
        <p:spPr bwMode="auto">
          <a:xfrm>
            <a:off x="179388" y="2205038"/>
            <a:ext cx="88566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 eaLnBrk="1" hangingPunct="1">
              <a:buFontTx/>
              <a:buChar char="-"/>
            </a:pPr>
            <a:r>
              <a:rPr lang="uk-UA" altLang="uk-UA" sz="2400" i="1"/>
              <a:t>за ступенем </a:t>
            </a:r>
            <a:r>
              <a:rPr lang="uk-UA" altLang="uk-UA" sz="2400" b="1" i="1">
                <a:solidFill>
                  <a:srgbClr val="0000FF"/>
                </a:solidFill>
              </a:rPr>
              <a:t>бакалавр</a:t>
            </a:r>
            <a:r>
              <a:rPr lang="uk-UA" altLang="uk-UA" sz="2400" i="1"/>
              <a:t> для підготовки для проходження військової служби за контрактом на посадах осіб </a:t>
            </a:r>
            <a:r>
              <a:rPr lang="uk-UA" altLang="uk-UA" sz="2400" b="1" i="1">
                <a:solidFill>
                  <a:srgbClr val="0000FF"/>
                </a:solidFill>
              </a:rPr>
              <a:t>офіцерського складу </a:t>
            </a:r>
            <a:r>
              <a:rPr lang="uk-UA" altLang="uk-UA" sz="2400" i="1"/>
              <a:t>Збройних Сил України;</a:t>
            </a:r>
          </a:p>
        </p:txBody>
      </p:sp>
      <p:sp>
        <p:nvSpPr>
          <p:cNvPr id="60421" name="Прямоугольник 2"/>
          <p:cNvSpPr>
            <a:spLocks noChangeArrowheads="1"/>
          </p:cNvSpPr>
          <p:nvPr/>
        </p:nvSpPr>
        <p:spPr bwMode="auto">
          <a:xfrm>
            <a:off x="179388" y="3516313"/>
            <a:ext cx="88566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 eaLnBrk="1" hangingPunct="1">
              <a:buFontTx/>
              <a:buChar char="-"/>
            </a:pPr>
            <a:r>
              <a:rPr lang="uk-UA" altLang="uk-UA" sz="2400" i="1"/>
              <a:t>за освітньо-кваліфікаційним рівнем </a:t>
            </a:r>
            <a:r>
              <a:rPr lang="uk-UA" altLang="uk-UA" sz="2400" b="1" i="1">
                <a:solidFill>
                  <a:srgbClr val="0000FF"/>
                </a:solidFill>
              </a:rPr>
              <a:t>молодший</a:t>
            </a:r>
            <a:r>
              <a:rPr lang="uk-UA" altLang="uk-UA" sz="2400" i="1"/>
              <a:t> </a:t>
            </a:r>
            <a:r>
              <a:rPr lang="uk-UA" altLang="uk-UA" sz="2400" b="1" i="1">
                <a:solidFill>
                  <a:srgbClr val="0000FF"/>
                </a:solidFill>
              </a:rPr>
              <a:t>спеціаліст </a:t>
            </a:r>
            <a:r>
              <a:rPr lang="uk-UA" altLang="uk-UA" sz="2400" i="1"/>
              <a:t>для підготовки для проходження військової служби за контрактом на посадах осіб </a:t>
            </a:r>
            <a:r>
              <a:rPr lang="uk-UA" altLang="uk-UA" sz="2400" b="1" i="1">
                <a:solidFill>
                  <a:srgbClr val="0000FF"/>
                </a:solidFill>
              </a:rPr>
              <a:t>сержантського  складу</a:t>
            </a:r>
            <a:r>
              <a:rPr lang="uk-UA" altLang="uk-UA" sz="2400" i="1"/>
              <a:t> Збройних Сил України;</a:t>
            </a:r>
          </a:p>
        </p:txBody>
      </p:sp>
      <p:sp>
        <p:nvSpPr>
          <p:cNvPr id="60422" name="Прямоугольник 3"/>
          <p:cNvSpPr>
            <a:spLocks noChangeArrowheads="1"/>
          </p:cNvSpPr>
          <p:nvPr/>
        </p:nvSpPr>
        <p:spPr bwMode="auto">
          <a:xfrm>
            <a:off x="250825" y="5292725"/>
            <a:ext cx="8785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uk-UA" altLang="uk-UA" sz="2400" i="1"/>
              <a:t>- за кошти фізичних та юридичних осіб за ступенями бакалавра (магістра).</a:t>
            </a:r>
          </a:p>
        </p:txBody>
      </p:sp>
      <p:graphicFrame>
        <p:nvGraphicFramePr>
          <p:cNvPr id="60423" name="Объект 1"/>
          <p:cNvGraphicFramePr>
            <a:graphicFrameLocks noChangeAspect="1"/>
          </p:cNvGraphicFramePr>
          <p:nvPr/>
        </p:nvGraphicFramePr>
        <p:xfrm>
          <a:off x="115888" y="53975"/>
          <a:ext cx="927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0" name="CorelDRAW" r:id="rId4" imgW="2727960" imgH="2727960" progId="">
                  <p:embed/>
                </p:oleObj>
              </mc:Choice>
              <mc:Fallback>
                <p:oleObj name="CorelDRAW" r:id="rId4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927100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4" name="Блок-схема: узел 11"/>
          <p:cNvSpPr>
            <a:spLocks noChangeArrowheads="1"/>
          </p:cNvSpPr>
          <p:nvPr/>
        </p:nvSpPr>
        <p:spPr bwMode="auto">
          <a:xfrm>
            <a:off x="8629650" y="116632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0FD5E707-6E86-4939-95C3-BCE21D672C4D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25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1"/>
          <p:cNvSpPr>
            <a:spLocks noChangeArrowheads="1"/>
          </p:cNvSpPr>
          <p:nvPr/>
        </p:nvSpPr>
        <p:spPr bwMode="auto">
          <a:xfrm>
            <a:off x="1249363" y="4041775"/>
            <a:ext cx="7416800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indent="-341313" algn="just">
              <a:lnSpc>
                <a:spcPct val="195000"/>
              </a:lnSpc>
            </a:pPr>
            <a:r>
              <a:rPr lang="uk-UA" altLang="uk-UA" sz="2400" b="1">
                <a:solidFill>
                  <a:srgbClr val="000099"/>
                </a:solidFill>
                <a:latin typeface="Arial Black" pitchFamily="66" charset="-52"/>
              </a:rPr>
              <a:t>   </a:t>
            </a:r>
          </a:p>
        </p:txBody>
      </p:sp>
      <p:sp>
        <p:nvSpPr>
          <p:cNvPr id="5123" name="Rectangle 44"/>
          <p:cNvSpPr>
            <a:spLocks noChangeArrowheads="1"/>
          </p:cNvSpPr>
          <p:nvPr/>
        </p:nvSpPr>
        <p:spPr bwMode="auto">
          <a:xfrm>
            <a:off x="1547813" y="144463"/>
            <a:ext cx="7200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indent="-341313" algn="ctr">
              <a:lnSpc>
                <a:spcPct val="90000"/>
              </a:lnSpc>
            </a:pPr>
            <a:r>
              <a:rPr lang="uk-UA" altLang="uk-UA" sz="2000" b="1" dirty="0">
                <a:solidFill>
                  <a:srgbClr val="C00000"/>
                </a:solidFill>
                <a:latin typeface="Arial Black" pitchFamily="66" charset="-52"/>
              </a:rPr>
              <a:t>ЗМІНИ ДО ПРАВИЛ ПРИЙОМУ</a:t>
            </a:r>
          </a:p>
        </p:txBody>
      </p:sp>
      <p:sp>
        <p:nvSpPr>
          <p:cNvPr id="5124" name="Прямоугольник 6"/>
          <p:cNvSpPr>
            <a:spLocks noChangeArrowheads="1"/>
          </p:cNvSpPr>
          <p:nvPr/>
        </p:nvSpPr>
        <p:spPr bwMode="auto">
          <a:xfrm>
            <a:off x="857250" y="622300"/>
            <a:ext cx="8286750" cy="14287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0451EC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buClr>
                <a:schemeClr val="tx1"/>
              </a:buClr>
            </a:pPr>
            <a:endParaRPr lang="uk-UA" altLang="uk-UA">
              <a:solidFill>
                <a:srgbClr val="FFFFFF"/>
              </a:solidFill>
            </a:endParaRPr>
          </a:p>
        </p:txBody>
      </p:sp>
      <p:sp>
        <p:nvSpPr>
          <p:cNvPr id="7172" name="TextBox 12"/>
          <p:cNvSpPr txBox="1">
            <a:spLocks noChangeArrowheads="1"/>
          </p:cNvSpPr>
          <p:nvPr/>
        </p:nvSpPr>
        <p:spPr bwMode="auto">
          <a:xfrm>
            <a:off x="250825" y="1052736"/>
            <a:ext cx="8642350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-3413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uk-UA" altLang="uk-UA" sz="1600" dirty="0">
                <a:solidFill>
                  <a:srgbClr val="0000CC"/>
                </a:solidFill>
                <a:latin typeface="Arial Black" panose="020B0A04020102020204" pitchFamily="34" charset="0"/>
              </a:rPr>
              <a:t>	</a:t>
            </a:r>
            <a:r>
              <a:rPr lang="uk-UA" altLang="uk-UA" sz="2000" b="1" dirty="0">
                <a:solidFill>
                  <a:srgbClr val="0070C0"/>
                </a:solidFill>
                <a:latin typeface="+mn-lt"/>
              </a:rPr>
              <a:t>В 2022 році Міністерство освіти і науки України для випускників загальноосвітніх закладів визначило, що в цьому році буде організовано складання єдиного </a:t>
            </a:r>
            <a:r>
              <a:rPr lang="uk-UA" altLang="uk-UA" sz="2000" b="1" dirty="0" err="1">
                <a:solidFill>
                  <a:srgbClr val="0070C0"/>
                </a:solidFill>
                <a:latin typeface="+mn-lt"/>
              </a:rPr>
              <a:t>мультипредметного</a:t>
            </a:r>
            <a:r>
              <a:rPr lang="uk-UA" altLang="uk-UA" sz="2000" b="1" dirty="0">
                <a:solidFill>
                  <a:srgbClr val="0070C0"/>
                </a:solidFill>
                <a:latin typeface="+mn-lt"/>
              </a:rPr>
              <a:t> тесту, який складається з трьох блоків, а саме </a:t>
            </a:r>
            <a:r>
              <a:rPr lang="uk-UA" altLang="uk-UA" sz="2000" b="1" dirty="0">
                <a:solidFill>
                  <a:srgbClr val="FF0000"/>
                </a:solidFill>
                <a:latin typeface="+mn-lt"/>
              </a:rPr>
              <a:t>Українська мова, Математика, Історія України</a:t>
            </a:r>
            <a:r>
              <a:rPr lang="uk-UA" altLang="uk-UA" sz="2000" dirty="0">
                <a:solidFill>
                  <a:srgbClr val="0000CC"/>
                </a:solidFill>
                <a:latin typeface="+mn-lt"/>
              </a:rPr>
              <a:t> </a:t>
            </a:r>
            <a:r>
              <a:rPr lang="uk-UA" altLang="uk-UA" sz="2000" b="1" dirty="0">
                <a:solidFill>
                  <a:srgbClr val="0070C0"/>
                </a:solidFill>
                <a:latin typeface="+mn-lt"/>
              </a:rPr>
              <a:t>і за підсумками складання тесту буде визначено </a:t>
            </a:r>
            <a:r>
              <a:rPr lang="uk-UA" altLang="uk-UA" sz="2000" b="1" dirty="0">
                <a:solidFill>
                  <a:srgbClr val="FF0000"/>
                </a:solidFill>
                <a:latin typeface="+mn-lt"/>
              </a:rPr>
              <a:t>загальний бал вступника.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uk-UA" altLang="uk-UA" sz="2000" dirty="0">
                <a:solidFill>
                  <a:srgbClr val="0000CC"/>
                </a:solidFill>
                <a:latin typeface="+mn-lt"/>
              </a:rPr>
              <a:t>	</a:t>
            </a:r>
            <a:r>
              <a:rPr lang="uk-UA" altLang="uk-UA" sz="2000" b="1" dirty="0">
                <a:solidFill>
                  <a:srgbClr val="0070C0"/>
                </a:solidFill>
                <a:latin typeface="+mn-lt"/>
              </a:rPr>
              <a:t>Попередньо на сайті Міністерства освіти і науки України визначені терміни складання </a:t>
            </a:r>
            <a:r>
              <a:rPr lang="uk-UA" altLang="uk-UA" sz="2000" b="1">
                <a:solidFill>
                  <a:srgbClr val="0070C0"/>
                </a:solidFill>
              </a:rPr>
              <a:t>мультипредметного</a:t>
            </a:r>
            <a:r>
              <a:rPr lang="uk-UA" altLang="uk-UA" sz="2000" b="1">
                <a:solidFill>
                  <a:srgbClr val="0070C0"/>
                </a:solidFill>
                <a:latin typeface="+mn-lt"/>
              </a:rPr>
              <a:t> </a:t>
            </a:r>
            <a:r>
              <a:rPr lang="uk-UA" altLang="uk-UA" sz="2000" b="1" dirty="0">
                <a:solidFill>
                  <a:srgbClr val="0070C0"/>
                </a:solidFill>
                <a:latin typeface="+mn-lt"/>
              </a:rPr>
              <a:t>тесту, а саме: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uk-UA" altLang="uk-UA" sz="2000" dirty="0">
                <a:solidFill>
                  <a:srgbClr val="0000CC"/>
                </a:solidFill>
                <a:latin typeface="+mn-lt"/>
              </a:rPr>
              <a:t>	</a:t>
            </a:r>
            <a:r>
              <a:rPr lang="uk-UA" altLang="uk-UA" sz="2000" b="1" dirty="0">
                <a:solidFill>
                  <a:srgbClr val="FF0000"/>
                </a:solidFill>
                <a:latin typeface="+mn-lt"/>
              </a:rPr>
              <a:t>з 25 червня по 17 липня 2022 року.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uk-UA" altLang="uk-UA" sz="2000" b="1" dirty="0">
                <a:solidFill>
                  <a:srgbClr val="FF0000"/>
                </a:solidFill>
                <a:latin typeface="+mn-lt"/>
              </a:rPr>
              <a:t>	</a:t>
            </a:r>
            <a:r>
              <a:rPr lang="uk-UA" altLang="uk-UA" sz="2000" b="1" dirty="0">
                <a:solidFill>
                  <a:srgbClr val="0070C0"/>
                </a:solidFill>
                <a:latin typeface="+mn-lt"/>
              </a:rPr>
              <a:t>Визначено також, що ті абітурієнти, які прибудуть до університету без результатів </a:t>
            </a:r>
            <a:r>
              <a:rPr lang="uk-UA" altLang="uk-UA" sz="2000" b="1" dirty="0" err="1">
                <a:solidFill>
                  <a:srgbClr val="0070C0"/>
                </a:solidFill>
                <a:latin typeface="+mn-lt"/>
              </a:rPr>
              <a:t>мультипредметного</a:t>
            </a:r>
            <a:r>
              <a:rPr lang="uk-UA" altLang="uk-UA" sz="2000" b="1" dirty="0">
                <a:solidFill>
                  <a:srgbClr val="0070C0"/>
                </a:solidFill>
                <a:latin typeface="+mn-lt"/>
              </a:rPr>
              <a:t> тесту або з сертифікатами ЗНО попередніх років будуть складати в університеті: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uk-UA" altLang="uk-UA" sz="2000" b="1" dirty="0">
                <a:solidFill>
                  <a:srgbClr val="0070C0"/>
                </a:solidFill>
                <a:latin typeface="+mn-lt"/>
              </a:rPr>
              <a:t>	</a:t>
            </a:r>
            <a:r>
              <a:rPr lang="uk-UA" altLang="uk-UA" sz="2400" b="1" dirty="0">
                <a:solidFill>
                  <a:srgbClr val="FF0000"/>
                </a:solidFill>
                <a:latin typeface="+mn-lt"/>
              </a:rPr>
              <a:t>математика;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uk-UA" altLang="uk-UA" sz="2400" b="1" dirty="0">
                <a:solidFill>
                  <a:srgbClr val="FF0000"/>
                </a:solidFill>
                <a:latin typeface="+mn-lt"/>
              </a:rPr>
              <a:t>	українська мова;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uk-UA" altLang="uk-UA" sz="2400" b="1" dirty="0">
                <a:solidFill>
                  <a:srgbClr val="FF0000"/>
                </a:solidFill>
                <a:latin typeface="+mn-lt"/>
              </a:rPr>
              <a:t>	історія України.</a:t>
            </a:r>
          </a:p>
        </p:txBody>
      </p:sp>
      <p:pic>
        <p:nvPicPr>
          <p:cNvPr id="5127" name="Picture 7" descr="Шеврон ХУПС новй"/>
          <p:cNvPicPr>
            <a:picLocks noRot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6363" y="0"/>
            <a:ext cx="1133476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0FD5E707-6E86-4939-95C3-BCE21D672C4D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26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4"/>
          <p:cNvSpPr>
            <a:spLocks noChangeShapeType="1"/>
          </p:cNvSpPr>
          <p:nvPr/>
        </p:nvSpPr>
        <p:spPr bwMode="auto">
          <a:xfrm>
            <a:off x="2511425" y="957263"/>
            <a:ext cx="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uk-UA"/>
          </a:p>
        </p:txBody>
      </p:sp>
      <p:sp>
        <p:nvSpPr>
          <p:cNvPr id="6147" name="Line 5"/>
          <p:cNvSpPr>
            <a:spLocks noChangeShapeType="1"/>
          </p:cNvSpPr>
          <p:nvPr/>
        </p:nvSpPr>
        <p:spPr bwMode="auto">
          <a:xfrm>
            <a:off x="3008313" y="1274763"/>
            <a:ext cx="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uk-UA"/>
          </a:p>
        </p:txBody>
      </p:sp>
      <p:sp>
        <p:nvSpPr>
          <p:cNvPr id="6148" name="TextBox 2"/>
          <p:cNvSpPr txBox="1">
            <a:spLocks noChangeArrowheads="1"/>
          </p:cNvSpPr>
          <p:nvPr/>
        </p:nvSpPr>
        <p:spPr bwMode="auto">
          <a:xfrm>
            <a:off x="1042988" y="149225"/>
            <a:ext cx="79930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-341313" algn="ctr"/>
            <a:r>
              <a:rPr lang="uk-UA" altLang="uk-UA" sz="2000" b="1">
                <a:solidFill>
                  <a:srgbClr val="C00000"/>
                </a:solidFill>
                <a:latin typeface="Arial Black" pitchFamily="66" charset="-52"/>
              </a:rPr>
              <a:t>Перелік предметів сертифікатів ЗНО </a:t>
            </a:r>
          </a:p>
          <a:p>
            <a:pPr indent="-341313" algn="ctr"/>
            <a:r>
              <a:rPr lang="uk-UA" altLang="uk-UA" sz="2000" b="1">
                <a:solidFill>
                  <a:srgbClr val="C00000"/>
                </a:solidFill>
                <a:latin typeface="Arial Black" pitchFamily="66" charset="-52"/>
              </a:rPr>
              <a:t>до університету попередніх років</a:t>
            </a:r>
          </a:p>
        </p:txBody>
      </p:sp>
      <p:sp>
        <p:nvSpPr>
          <p:cNvPr id="6149" name="Прямоугольник 11"/>
          <p:cNvSpPr>
            <a:spLocks noChangeArrowheads="1"/>
          </p:cNvSpPr>
          <p:nvPr/>
        </p:nvSpPr>
        <p:spPr bwMode="auto">
          <a:xfrm>
            <a:off x="1042988" y="785813"/>
            <a:ext cx="7848600" cy="14287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0451EC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buClr>
                <a:schemeClr val="tx1"/>
              </a:buClr>
            </a:pPr>
            <a:endParaRPr lang="uk-UA" alt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  <p:pic>
        <p:nvPicPr>
          <p:cNvPr id="6151" name="Picture 7" descr="Шеврон ХУПС новй"/>
          <p:cNvPicPr>
            <a:picLocks noRot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9388" y="-25400"/>
            <a:ext cx="1295401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10"/>
          <p:cNvPicPr>
            <a:picLocks noChangeArrowheads="1"/>
          </p:cNvPicPr>
          <p:nvPr/>
        </p:nvPicPr>
        <p:blipFill>
          <a:blip r:embed="rId4" cstate="print"/>
          <a:srcRect l="26250" t="21559" r="26379" b="26173"/>
          <a:stretch>
            <a:fillRect/>
          </a:stretch>
        </p:blipFill>
        <p:spPr bwMode="auto">
          <a:xfrm>
            <a:off x="0" y="1055688"/>
            <a:ext cx="9109075" cy="546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0FD5E707-6E86-4939-95C3-BCE21D672C4D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27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4"/>
          <p:cNvSpPr>
            <a:spLocks noChangeShapeType="1"/>
          </p:cNvSpPr>
          <p:nvPr/>
        </p:nvSpPr>
        <p:spPr bwMode="auto">
          <a:xfrm>
            <a:off x="2511425" y="957263"/>
            <a:ext cx="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uk-UA"/>
          </a:p>
        </p:txBody>
      </p:sp>
      <p:sp>
        <p:nvSpPr>
          <p:cNvPr id="7171" name="Line 5"/>
          <p:cNvSpPr>
            <a:spLocks noChangeShapeType="1"/>
          </p:cNvSpPr>
          <p:nvPr/>
        </p:nvSpPr>
        <p:spPr bwMode="auto">
          <a:xfrm>
            <a:off x="3008313" y="1274763"/>
            <a:ext cx="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uk-UA"/>
          </a:p>
        </p:txBody>
      </p:sp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1042988" y="149225"/>
            <a:ext cx="79930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-341313" algn="ctr"/>
            <a:r>
              <a:rPr lang="uk-UA" altLang="uk-UA" sz="2000" b="1">
                <a:solidFill>
                  <a:srgbClr val="C00000"/>
                </a:solidFill>
                <a:latin typeface="Arial Black" pitchFamily="66" charset="-52"/>
              </a:rPr>
              <a:t>Перелік предметів сертифікатів ЗНО </a:t>
            </a:r>
          </a:p>
          <a:p>
            <a:pPr indent="-341313" algn="ctr"/>
            <a:r>
              <a:rPr lang="uk-UA" altLang="uk-UA" sz="2000" b="1">
                <a:solidFill>
                  <a:srgbClr val="C00000"/>
                </a:solidFill>
                <a:latin typeface="Arial Black" pitchFamily="66" charset="-52"/>
              </a:rPr>
              <a:t>до університету попередніх років</a:t>
            </a:r>
          </a:p>
        </p:txBody>
      </p:sp>
      <p:sp>
        <p:nvSpPr>
          <p:cNvPr id="7173" name="Прямоугольник 11"/>
          <p:cNvSpPr>
            <a:spLocks noChangeArrowheads="1"/>
          </p:cNvSpPr>
          <p:nvPr/>
        </p:nvSpPr>
        <p:spPr bwMode="auto">
          <a:xfrm>
            <a:off x="1042988" y="785813"/>
            <a:ext cx="7848600" cy="14287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0451EC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buClr>
                <a:schemeClr val="tx1"/>
              </a:buClr>
            </a:pPr>
            <a:endParaRPr lang="uk-UA" alt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  <p:pic>
        <p:nvPicPr>
          <p:cNvPr id="7175" name="Picture 7" descr="Шеврон ХУПС новй"/>
          <p:cNvPicPr>
            <a:picLocks noRot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9388" y="-25400"/>
            <a:ext cx="1295401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9"/>
          <p:cNvPicPr>
            <a:picLocks noChangeArrowheads="1"/>
          </p:cNvPicPr>
          <p:nvPr/>
        </p:nvPicPr>
        <p:blipFill>
          <a:blip r:embed="rId4" cstate="print"/>
          <a:srcRect l="26355" t="24229" r="25917" b="40585"/>
          <a:stretch>
            <a:fillRect/>
          </a:stretch>
        </p:blipFill>
        <p:spPr bwMode="auto">
          <a:xfrm>
            <a:off x="0" y="1008063"/>
            <a:ext cx="9144000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0FD5E707-6E86-4939-95C3-BCE21D672C4D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28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09" name="Таблица 17"/>
          <p:cNvGraphicFramePr>
            <a:graphicFrameLocks noGrp="1"/>
          </p:cNvGraphicFramePr>
          <p:nvPr/>
        </p:nvGraphicFramePr>
        <p:xfrm>
          <a:off x="247650" y="908050"/>
          <a:ext cx="8645525" cy="5516565"/>
        </p:xfrm>
        <a:graphic>
          <a:graphicData uri="http://schemas.openxmlformats.org/drawingml/2006/table">
            <a:tbl>
              <a:tblPr/>
              <a:tblGrid>
                <a:gridCol w="968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0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24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4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24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24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24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366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01.08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02-07.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08.08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10.08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12.08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14.08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15-17.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18-20.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08  </a:t>
                      </a:r>
                      <a:endParaRPr kumimoji="0" lang="uk-UA" altLang="uk-UA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uk-UA" alt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20.08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uk-UA" alt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21.08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4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66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273" name="Изображение1"/>
          <p:cNvPicPr>
            <a:picLocks noRo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6725" y="1695450"/>
            <a:ext cx="633413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74" name="Прямоугольник 6"/>
          <p:cNvSpPr>
            <a:spLocks noChangeArrowheads="1"/>
          </p:cNvSpPr>
          <p:nvPr/>
        </p:nvSpPr>
        <p:spPr bwMode="auto">
          <a:xfrm>
            <a:off x="857250" y="693738"/>
            <a:ext cx="8286750" cy="14287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0451EC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endParaRPr lang="uk-UA" altLang="uk-UA">
              <a:solidFill>
                <a:srgbClr val="FFFFFF"/>
              </a:solidFill>
            </a:endParaRPr>
          </a:p>
        </p:txBody>
      </p:sp>
      <p:sp>
        <p:nvSpPr>
          <p:cNvPr id="8275" name="Rectangle 2"/>
          <p:cNvSpPr>
            <a:spLocks noChangeArrowheads="1"/>
          </p:cNvSpPr>
          <p:nvPr/>
        </p:nvSpPr>
        <p:spPr bwMode="auto">
          <a:xfrm>
            <a:off x="1085850" y="1588"/>
            <a:ext cx="805815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sx="17000" sy="17000" algn="ctr" rotWithShape="0">
              <a:schemeClr val="tx1"/>
            </a:outerShdw>
          </a:effectLst>
        </p:spPr>
        <p:txBody>
          <a:bodyPr lIns="0" tIns="0" rIns="0" bIns="0" anchor="ctr"/>
          <a:lstStyle/>
          <a:p>
            <a:pPr indent="-341313" algn="ctr"/>
            <a:r>
              <a:rPr lang="uk-UA" altLang="uk-UA" sz="2000" b="1" dirty="0">
                <a:solidFill>
                  <a:srgbClr val="C00000"/>
                </a:solidFill>
                <a:latin typeface="Arial Black" pitchFamily="66" charset="-52"/>
              </a:rPr>
              <a:t>Вступні випробування до університету </a:t>
            </a:r>
          </a:p>
          <a:p>
            <a:pPr indent="-341313" algn="ctr"/>
            <a:r>
              <a:rPr lang="uk-UA" altLang="uk-UA" sz="2000" b="1" dirty="0">
                <a:solidFill>
                  <a:srgbClr val="C00000"/>
                </a:solidFill>
                <a:latin typeface="Arial Black" pitchFamily="66" charset="-52"/>
              </a:rPr>
              <a:t>у 2022 році пройдуть попередньо у наступні терміни:</a:t>
            </a:r>
          </a:p>
        </p:txBody>
      </p:sp>
      <p:sp>
        <p:nvSpPr>
          <p:cNvPr id="8276" name="Автофигура2"/>
          <p:cNvSpPr>
            <a:spLocks noChangeArrowheads="1"/>
          </p:cNvSpPr>
          <p:nvPr/>
        </p:nvSpPr>
        <p:spPr bwMode="auto">
          <a:xfrm>
            <a:off x="2774950" y="2541588"/>
            <a:ext cx="4133850" cy="811212"/>
          </a:xfrm>
          <a:prstGeom prst="rightArrow">
            <a:avLst>
              <a:gd name="adj1" fmla="val 72130"/>
              <a:gd name="adj2" fmla="val 34562"/>
            </a:avLst>
          </a:prstGeom>
          <a:solidFill>
            <a:srgbClr val="D35B1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1200" b="1">
                <a:solidFill>
                  <a:schemeClr val="bg1"/>
                </a:solidFill>
              </a:rPr>
              <a:t>Вступні випробування кандидатів за наземним профілем</a:t>
            </a:r>
          </a:p>
        </p:txBody>
      </p:sp>
      <p:sp>
        <p:nvSpPr>
          <p:cNvPr id="8277" name="Rectangle 141"/>
          <p:cNvSpPr>
            <a:spLocks noChangeArrowheads="1"/>
          </p:cNvSpPr>
          <p:nvPr/>
        </p:nvSpPr>
        <p:spPr bwMode="auto">
          <a:xfrm>
            <a:off x="311150" y="1677988"/>
            <a:ext cx="836613" cy="647700"/>
          </a:xfrm>
          <a:prstGeom prst="rect">
            <a:avLst/>
          </a:prstGeom>
          <a:solidFill>
            <a:srgbClr val="DBEE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3975" rIns="53975" anchor="ctr"/>
          <a:lstStyle/>
          <a:p>
            <a:pPr indent="-341313" algn="ctr"/>
            <a:r>
              <a:rPr lang="uk-UA" altLang="uk-UA" sz="1000"/>
              <a:t>Реєстрація кандидатів за льотним профілем</a:t>
            </a:r>
          </a:p>
        </p:txBody>
      </p:sp>
      <p:pic>
        <p:nvPicPr>
          <p:cNvPr id="8278" name="Picture 7" descr="Шеврон ХУПС новй"/>
          <p:cNvPicPr>
            <a:picLocks noRot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9388" y="0"/>
            <a:ext cx="1195388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79" name="AutoShape 127"/>
          <p:cNvSpPr>
            <a:spLocks noChangeArrowheads="1"/>
          </p:cNvSpPr>
          <p:nvPr/>
        </p:nvSpPr>
        <p:spPr bwMode="auto">
          <a:xfrm>
            <a:off x="1258888" y="1677988"/>
            <a:ext cx="4143375" cy="617537"/>
          </a:xfrm>
          <a:prstGeom prst="rightArrow">
            <a:avLst>
              <a:gd name="adj1" fmla="val 100000"/>
              <a:gd name="adj2" fmla="val 4174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1400" b="1">
                <a:solidFill>
                  <a:schemeClr val="bg1"/>
                </a:solidFill>
              </a:rPr>
              <a:t>Вступні випробування кандидатів на ЛФ</a:t>
            </a:r>
          </a:p>
        </p:txBody>
      </p:sp>
      <p:pic>
        <p:nvPicPr>
          <p:cNvPr id="8280" name="TextBox 13"/>
          <p:cNvPicPr>
            <a:picLocks noRo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81850" y="1716088"/>
            <a:ext cx="633413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81" name="Rectangle 141"/>
          <p:cNvSpPr>
            <a:spLocks noChangeArrowheads="1"/>
          </p:cNvSpPr>
          <p:nvPr/>
        </p:nvSpPr>
        <p:spPr bwMode="auto">
          <a:xfrm>
            <a:off x="1908175" y="2473325"/>
            <a:ext cx="866775" cy="949325"/>
          </a:xfrm>
          <a:prstGeom prst="rect">
            <a:avLst/>
          </a:prstGeom>
          <a:solidFill>
            <a:srgbClr val="DBEE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3975" rIns="53975" anchor="ctr"/>
          <a:lstStyle/>
          <a:p>
            <a:pPr indent="-341313" algn="ctr"/>
            <a:r>
              <a:rPr lang="uk-UA" altLang="uk-UA" sz="1000"/>
              <a:t>Реєстрація кандидатів за наземним</a:t>
            </a:r>
          </a:p>
          <a:p>
            <a:pPr indent="-341313" algn="ctr"/>
            <a:r>
              <a:rPr lang="uk-UA" altLang="uk-UA" sz="1000"/>
              <a:t>профілем</a:t>
            </a:r>
          </a:p>
        </p:txBody>
      </p:sp>
      <p:sp>
        <p:nvSpPr>
          <p:cNvPr id="8282" name="Прямоугольник61"/>
          <p:cNvSpPr>
            <a:spLocks noChangeArrowheads="1"/>
          </p:cNvSpPr>
          <p:nvPr/>
        </p:nvSpPr>
        <p:spPr bwMode="auto">
          <a:xfrm>
            <a:off x="3621088" y="4478338"/>
            <a:ext cx="833437" cy="814387"/>
          </a:xfrm>
          <a:prstGeom prst="rect">
            <a:avLst/>
          </a:prstGeom>
          <a:solidFill>
            <a:srgbClr val="DBEE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3975" rIns="53975" anchor="ctr"/>
          <a:lstStyle/>
          <a:p>
            <a:pPr indent="-341313" algn="ctr"/>
            <a:r>
              <a:rPr lang="uk-UA" altLang="uk-UA" sz="1000"/>
              <a:t>Реєстрація кандидатів за наземним</a:t>
            </a:r>
          </a:p>
          <a:p>
            <a:pPr indent="-341313" algn="ctr"/>
            <a:r>
              <a:rPr lang="uk-UA" altLang="uk-UA" sz="1000"/>
              <a:t>профілем</a:t>
            </a:r>
          </a:p>
        </p:txBody>
      </p:sp>
      <p:sp>
        <p:nvSpPr>
          <p:cNvPr id="8283" name="AutoShape 128"/>
          <p:cNvSpPr>
            <a:spLocks noChangeArrowheads="1"/>
          </p:cNvSpPr>
          <p:nvPr/>
        </p:nvSpPr>
        <p:spPr bwMode="auto">
          <a:xfrm>
            <a:off x="4470400" y="4348163"/>
            <a:ext cx="2438400" cy="1073150"/>
          </a:xfrm>
          <a:prstGeom prst="rightArrow">
            <a:avLst>
              <a:gd name="adj1" fmla="val 72130"/>
              <a:gd name="adj2" fmla="val 34577"/>
            </a:avLst>
          </a:prstGeom>
          <a:solidFill>
            <a:srgbClr val="D35B1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1000" b="1">
                <a:solidFill>
                  <a:schemeClr val="bg1"/>
                </a:solidFill>
              </a:rPr>
              <a:t>Вступні випробування кандидатів за наземним профілем та ВКСС</a:t>
            </a:r>
          </a:p>
        </p:txBody>
      </p:sp>
      <p:sp>
        <p:nvSpPr>
          <p:cNvPr id="8284" name="Rectangle 141"/>
          <p:cNvSpPr>
            <a:spLocks noChangeArrowheads="1"/>
          </p:cNvSpPr>
          <p:nvPr/>
        </p:nvSpPr>
        <p:spPr bwMode="auto">
          <a:xfrm>
            <a:off x="2774950" y="3419475"/>
            <a:ext cx="846138" cy="862013"/>
          </a:xfrm>
          <a:prstGeom prst="rect">
            <a:avLst/>
          </a:prstGeom>
          <a:solidFill>
            <a:srgbClr val="DBEE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3975" rIns="53975" anchor="ctr"/>
          <a:lstStyle/>
          <a:p>
            <a:pPr indent="-341313" algn="ctr"/>
            <a:r>
              <a:rPr lang="uk-UA" altLang="uk-UA" sz="1000"/>
              <a:t>Реєстрація кандидатів за наземним</a:t>
            </a:r>
          </a:p>
          <a:p>
            <a:pPr indent="-341313" algn="ctr"/>
            <a:r>
              <a:rPr lang="uk-UA" altLang="uk-UA" sz="1000"/>
              <a:t>профілем</a:t>
            </a:r>
          </a:p>
        </p:txBody>
      </p:sp>
      <p:sp>
        <p:nvSpPr>
          <p:cNvPr id="8285" name="Автофигура1"/>
          <p:cNvSpPr>
            <a:spLocks noChangeArrowheads="1"/>
          </p:cNvSpPr>
          <p:nvPr/>
        </p:nvSpPr>
        <p:spPr bwMode="auto">
          <a:xfrm>
            <a:off x="3621088" y="3421063"/>
            <a:ext cx="3287712" cy="900112"/>
          </a:xfrm>
          <a:prstGeom prst="rightArrow">
            <a:avLst>
              <a:gd name="adj1" fmla="val 72130"/>
              <a:gd name="adj2" fmla="val 34581"/>
            </a:avLst>
          </a:prstGeom>
          <a:solidFill>
            <a:srgbClr val="D35B1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1200" b="1">
                <a:solidFill>
                  <a:schemeClr val="bg1"/>
                </a:solidFill>
              </a:rPr>
              <a:t>Вступні випробування кандидатів за наземним профілем та ВКСС</a:t>
            </a:r>
          </a:p>
        </p:txBody>
      </p:sp>
      <p:sp>
        <p:nvSpPr>
          <p:cNvPr id="8286" name="Прямоугольник62"/>
          <p:cNvSpPr>
            <a:spLocks noChangeArrowheads="1"/>
          </p:cNvSpPr>
          <p:nvPr/>
        </p:nvSpPr>
        <p:spPr bwMode="auto">
          <a:xfrm>
            <a:off x="4454525" y="5546725"/>
            <a:ext cx="774700" cy="863600"/>
          </a:xfrm>
          <a:prstGeom prst="rect">
            <a:avLst/>
          </a:prstGeom>
          <a:solidFill>
            <a:srgbClr val="DBEE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53975" rIns="53975" anchor="ctr"/>
          <a:lstStyle/>
          <a:p>
            <a:pPr indent="-341313" algn="ctr"/>
            <a:r>
              <a:rPr lang="uk-UA" altLang="uk-UA" sz="1000"/>
              <a:t>Реєстрація кандидатів за наземним</a:t>
            </a:r>
          </a:p>
          <a:p>
            <a:pPr indent="-341313" algn="ctr"/>
            <a:r>
              <a:rPr lang="uk-UA" altLang="uk-UA" sz="1000"/>
              <a:t>профілем</a:t>
            </a:r>
          </a:p>
        </p:txBody>
      </p:sp>
      <p:sp>
        <p:nvSpPr>
          <p:cNvPr id="8287" name="AutoShape 128"/>
          <p:cNvSpPr>
            <a:spLocks noChangeArrowheads="1"/>
          </p:cNvSpPr>
          <p:nvPr/>
        </p:nvSpPr>
        <p:spPr bwMode="auto">
          <a:xfrm>
            <a:off x="5233988" y="5429250"/>
            <a:ext cx="1674812" cy="1008063"/>
          </a:xfrm>
          <a:prstGeom prst="rightArrow">
            <a:avLst>
              <a:gd name="adj1" fmla="val 72130"/>
              <a:gd name="adj2" fmla="val 34574"/>
            </a:avLst>
          </a:prstGeom>
          <a:solidFill>
            <a:srgbClr val="D35B1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900" b="1">
                <a:solidFill>
                  <a:schemeClr val="bg1"/>
                </a:solidFill>
              </a:rPr>
              <a:t>Вступні</a:t>
            </a:r>
          </a:p>
          <a:p>
            <a:pPr indent="-341313" algn="ctr"/>
            <a:r>
              <a:rPr lang="uk-UA" altLang="uk-UA" sz="900" b="1">
                <a:solidFill>
                  <a:schemeClr val="bg1"/>
                </a:solidFill>
              </a:rPr>
              <a:t>випробування кандидатів</a:t>
            </a:r>
          </a:p>
        </p:txBody>
      </p:sp>
      <p:sp>
        <p:nvSpPr>
          <p:cNvPr id="8289" name="AutoShape 128"/>
          <p:cNvSpPr>
            <a:spLocks noChangeArrowheads="1"/>
          </p:cNvSpPr>
          <p:nvPr/>
        </p:nvSpPr>
        <p:spPr bwMode="auto">
          <a:xfrm>
            <a:off x="836613" y="2414588"/>
            <a:ext cx="1071562" cy="1008062"/>
          </a:xfrm>
          <a:prstGeom prst="rightArrow">
            <a:avLst>
              <a:gd name="adj1" fmla="val 72130"/>
              <a:gd name="adj2" fmla="val 34577"/>
            </a:avLst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900" b="1">
                <a:solidFill>
                  <a:schemeClr val="bg1"/>
                </a:solidFill>
              </a:rPr>
              <a:t>Цив. молодь,</a:t>
            </a:r>
          </a:p>
          <a:p>
            <a:pPr indent="-341313" algn="ctr"/>
            <a:r>
              <a:rPr lang="uk-UA" altLang="uk-UA" sz="900" b="1">
                <a:solidFill>
                  <a:schemeClr val="bg1"/>
                </a:solidFill>
              </a:rPr>
              <a:t>Дівчата,</a:t>
            </a:r>
          </a:p>
          <a:p>
            <a:pPr indent="-341313" algn="ctr"/>
            <a:r>
              <a:rPr lang="uk-UA" altLang="uk-UA" sz="900" b="1">
                <a:solidFill>
                  <a:schemeClr val="bg1"/>
                </a:solidFill>
              </a:rPr>
              <a:t>в/сл.</a:t>
            </a:r>
          </a:p>
        </p:txBody>
      </p:sp>
      <p:sp>
        <p:nvSpPr>
          <p:cNvPr id="8290" name="AutoShape 128"/>
          <p:cNvSpPr>
            <a:spLocks noChangeArrowheads="1"/>
          </p:cNvSpPr>
          <p:nvPr/>
        </p:nvSpPr>
        <p:spPr bwMode="auto">
          <a:xfrm>
            <a:off x="1476375" y="3367088"/>
            <a:ext cx="1298575" cy="1008062"/>
          </a:xfrm>
          <a:prstGeom prst="rightArrow">
            <a:avLst>
              <a:gd name="adj1" fmla="val 72130"/>
              <a:gd name="adj2" fmla="val 34554"/>
            </a:avLst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900" b="1">
                <a:solidFill>
                  <a:schemeClr val="bg1"/>
                </a:solidFill>
              </a:rPr>
              <a:t>Цив. молодь </a:t>
            </a:r>
          </a:p>
        </p:txBody>
      </p:sp>
      <p:sp>
        <p:nvSpPr>
          <p:cNvPr id="8291" name="Автофигура3"/>
          <p:cNvSpPr>
            <a:spLocks noChangeArrowheads="1"/>
          </p:cNvSpPr>
          <p:nvPr/>
        </p:nvSpPr>
        <p:spPr bwMode="auto">
          <a:xfrm>
            <a:off x="2525713" y="4413250"/>
            <a:ext cx="1071562" cy="1008063"/>
          </a:xfrm>
          <a:prstGeom prst="rightArrow">
            <a:avLst>
              <a:gd name="adj1" fmla="val 72130"/>
              <a:gd name="adj2" fmla="val 34577"/>
            </a:avLst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1100" b="1">
                <a:solidFill>
                  <a:schemeClr val="bg1"/>
                </a:solidFill>
              </a:rPr>
              <a:t>в/сл</a:t>
            </a:r>
          </a:p>
          <a:p>
            <a:pPr indent="-341313" algn="ctr"/>
            <a:r>
              <a:rPr lang="uk-UA" altLang="uk-UA" sz="1100" b="1">
                <a:solidFill>
                  <a:schemeClr val="bg1"/>
                </a:solidFill>
              </a:rPr>
              <a:t>контр/сл</a:t>
            </a:r>
          </a:p>
        </p:txBody>
      </p:sp>
      <p:sp>
        <p:nvSpPr>
          <p:cNvPr id="8292" name="Автофигура4"/>
          <p:cNvSpPr>
            <a:spLocks noChangeArrowheads="1"/>
          </p:cNvSpPr>
          <p:nvPr/>
        </p:nvSpPr>
        <p:spPr bwMode="auto">
          <a:xfrm>
            <a:off x="3155950" y="5429250"/>
            <a:ext cx="1298575" cy="1008063"/>
          </a:xfrm>
          <a:prstGeom prst="rightArrow">
            <a:avLst>
              <a:gd name="adj1" fmla="val 72130"/>
              <a:gd name="adj2" fmla="val 34554"/>
            </a:avLst>
          </a:prstGeom>
          <a:solidFill>
            <a:srgbClr val="00206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900" b="1">
                <a:solidFill>
                  <a:schemeClr val="bg1"/>
                </a:solidFill>
              </a:rPr>
              <a:t>Цив. молодь </a:t>
            </a:r>
          </a:p>
        </p:txBody>
      </p:sp>
      <p:sp>
        <p:nvSpPr>
          <p:cNvPr id="23" name="Блок-схема: узел 11"/>
          <p:cNvSpPr>
            <a:spLocks noChangeArrowheads="1"/>
          </p:cNvSpPr>
          <p:nvPr/>
        </p:nvSpPr>
        <p:spPr bwMode="auto">
          <a:xfrm>
            <a:off x="8694423" y="28802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0FD5E707-6E86-4939-95C3-BCE21D672C4D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29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</p:spPr>
        <p:txBody>
          <a:bodyPr/>
          <a:lstStyle/>
          <a:p>
            <a:pPr algn="l"/>
            <a:fld id="{2FE63681-612A-4350-A339-B0847F2EDD0C}" type="slidenum">
              <a:rPr lang="uk-UA" altLang="uk-UA" smtClean="0"/>
              <a:pPr algn="l"/>
              <a:t>3</a:t>
            </a:fld>
            <a:endParaRPr lang="uk-UA" altLang="uk-UA"/>
          </a:p>
        </p:txBody>
      </p:sp>
      <p:pic>
        <p:nvPicPr>
          <p:cNvPr id="6" name="Picture 8" descr="Untitled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635" y="3356992"/>
            <a:ext cx="4129389" cy="2912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9" name="Picture 7" descr="D:\Work\Work_Koplik\НАБОР\2017\ЛИЦЕНЗІЇ 15.12.2014\титул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5595" y="2601368"/>
            <a:ext cx="2878853" cy="41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797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2487EAC5-ADFF-43B5-AAA2-9342BF7C9BB2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3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33798" name="Rectangle 42"/>
          <p:cNvSpPr>
            <a:spLocks noChangeArrowheads="1"/>
          </p:cNvSpPr>
          <p:nvPr/>
        </p:nvSpPr>
        <p:spPr bwMode="auto">
          <a:xfrm>
            <a:off x="900113" y="444500"/>
            <a:ext cx="7496175" cy="1847850"/>
          </a:xfrm>
          <a:prstGeom prst="rect">
            <a:avLst/>
          </a:prstGeom>
          <a:solidFill>
            <a:srgbClr val="FFFF00">
              <a:alpha val="49019"/>
            </a:srgbClr>
          </a:solidFill>
          <a:ln w="19050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812800" algn="ctr" eaLnBrk="1" hangingPunct="1">
              <a:tabLst>
                <a:tab pos="7983538" algn="l"/>
                <a:tab pos="8607425" algn="l"/>
              </a:tabLst>
            </a:pPr>
            <a:r>
              <a:rPr lang="uk-UA" altLang="ru-RU" sz="2400" b="1">
                <a:solidFill>
                  <a:srgbClr val="000099"/>
                </a:solidFill>
              </a:rPr>
              <a:t>   </a:t>
            </a:r>
            <a:r>
              <a:rPr lang="uk-UA" altLang="ru-RU" sz="2400" b="1">
                <a:solidFill>
                  <a:srgbClr val="0000FF"/>
                </a:solidFill>
              </a:rPr>
              <a:t>Харківський національний університет Повітряних Сил імені Івана Кожедуба</a:t>
            </a:r>
          </a:p>
          <a:p>
            <a:pPr marL="812800" algn="ctr" eaLnBrk="1" hangingPunct="1">
              <a:tabLst>
                <a:tab pos="7983538" algn="l"/>
                <a:tab pos="8607425" algn="l"/>
              </a:tabLst>
            </a:pPr>
            <a:r>
              <a:rPr lang="uk-UA" altLang="ru-RU" sz="2400" b="1">
                <a:solidFill>
                  <a:srgbClr val="0000FF"/>
                </a:solidFill>
              </a:rPr>
              <a:t>є найбільш потужним вищим навчальним закладом Збройних Сил України, </a:t>
            </a:r>
          </a:p>
          <a:p>
            <a:pPr marL="812800" algn="ctr" eaLnBrk="1" hangingPunct="1">
              <a:tabLst>
                <a:tab pos="7983538" algn="l"/>
                <a:tab pos="8607425" algn="l"/>
              </a:tabLst>
            </a:pPr>
            <a:r>
              <a:rPr lang="uk-UA" altLang="ru-RU" sz="2400" b="1">
                <a:solidFill>
                  <a:srgbClr val="0000FF"/>
                </a:solidFill>
              </a:rPr>
              <a:t>що має </a:t>
            </a:r>
            <a:r>
              <a:rPr lang="en-US" altLang="ru-RU" sz="2400" b="1">
                <a:solidFill>
                  <a:srgbClr val="0000FF"/>
                </a:solidFill>
              </a:rPr>
              <a:t>IV </a:t>
            </a:r>
            <a:r>
              <a:rPr lang="uk-UA" altLang="ru-RU" sz="2400" b="1">
                <a:solidFill>
                  <a:srgbClr val="0000FF"/>
                </a:solidFill>
              </a:rPr>
              <a:t>рівень акредитації 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1" name="Таблица 17"/>
          <p:cNvGraphicFramePr>
            <a:graphicFrameLocks noGrp="1"/>
          </p:cNvGraphicFramePr>
          <p:nvPr/>
        </p:nvGraphicFramePr>
        <p:xfrm>
          <a:off x="395288" y="1052513"/>
          <a:ext cx="8504237" cy="5616575"/>
        </p:xfrm>
        <a:graphic>
          <a:graphicData uri="http://schemas.openxmlformats.org/drawingml/2006/table">
            <a:tbl>
              <a:tblPr/>
              <a:tblGrid>
                <a:gridCol w="162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2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82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6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19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25.07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26.07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 27.07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 28.07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  29.07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30.07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74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uk-UA" alt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241" name="Изображение1"/>
          <p:cNvPicPr>
            <a:picLocks noRo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8913" y="2127250"/>
            <a:ext cx="847725" cy="432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42" name="Прямоугольник 6"/>
          <p:cNvSpPr>
            <a:spLocks noChangeArrowheads="1"/>
          </p:cNvSpPr>
          <p:nvPr/>
        </p:nvSpPr>
        <p:spPr bwMode="auto">
          <a:xfrm>
            <a:off x="857250" y="765175"/>
            <a:ext cx="8286750" cy="14287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0451EC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endParaRPr lang="uk-UA" altLang="uk-UA">
              <a:solidFill>
                <a:srgbClr val="FFFFFF"/>
              </a:solidFill>
            </a:endParaRPr>
          </a:p>
        </p:txBody>
      </p:sp>
      <p:sp>
        <p:nvSpPr>
          <p:cNvPr id="9243" name="Rectangle 2"/>
          <p:cNvSpPr>
            <a:spLocks noChangeArrowheads="1"/>
          </p:cNvSpPr>
          <p:nvPr/>
        </p:nvSpPr>
        <p:spPr bwMode="auto">
          <a:xfrm>
            <a:off x="1085850" y="1588"/>
            <a:ext cx="805815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sx="17000" sy="17000" algn="ctr" rotWithShape="0">
              <a:schemeClr val="tx1"/>
            </a:outerShdw>
          </a:effectLst>
        </p:spPr>
        <p:txBody>
          <a:bodyPr lIns="0" tIns="0" rIns="0" bIns="0" anchor="ctr"/>
          <a:lstStyle/>
          <a:p>
            <a:pPr indent="-341313" algn="ctr"/>
            <a:r>
              <a:rPr lang="uk-UA" altLang="uk-UA" sz="2000" b="1">
                <a:solidFill>
                  <a:srgbClr val="C00000"/>
                </a:solidFill>
                <a:latin typeface="Arial Black" pitchFamily="66" charset="-52"/>
              </a:rPr>
              <a:t>Вступні випробування до університету на заочну форму навчання у 2022 році пройдуть попередньо:</a:t>
            </a:r>
          </a:p>
        </p:txBody>
      </p:sp>
      <p:pic>
        <p:nvPicPr>
          <p:cNvPr id="9244" name="Picture 7" descr="Шеврон ХУПС новй"/>
          <p:cNvPicPr>
            <a:picLocks noRot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9388" y="0"/>
            <a:ext cx="1150938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45" name="AutoShape 127"/>
          <p:cNvSpPr>
            <a:spLocks noChangeArrowheads="1"/>
          </p:cNvSpPr>
          <p:nvPr/>
        </p:nvSpPr>
        <p:spPr bwMode="auto">
          <a:xfrm>
            <a:off x="1779588" y="3525838"/>
            <a:ext cx="6032500" cy="1441450"/>
          </a:xfrm>
          <a:prstGeom prst="rightArrow">
            <a:avLst>
              <a:gd name="adj1" fmla="val 100000"/>
              <a:gd name="adj2" fmla="val 41695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indent="-341313" algn="ctr"/>
            <a:r>
              <a:rPr lang="uk-UA" altLang="uk-UA" sz="1400" b="1">
                <a:solidFill>
                  <a:schemeClr val="bg1"/>
                </a:solidFill>
              </a:rPr>
              <a:t>Вступні випробування з кандидатами на заочну форму навчання</a:t>
            </a:r>
          </a:p>
        </p:txBody>
      </p:sp>
      <p:pic>
        <p:nvPicPr>
          <p:cNvPr id="9246" name="TextBox 13"/>
          <p:cNvPicPr>
            <a:picLocks noRo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163" y="2114550"/>
            <a:ext cx="846137" cy="434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Блок-схема: узел 11"/>
          <p:cNvSpPr>
            <a:spLocks noChangeArrowheads="1"/>
          </p:cNvSpPr>
          <p:nvPr/>
        </p:nvSpPr>
        <p:spPr bwMode="auto">
          <a:xfrm>
            <a:off x="8705850" y="17916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0FD5E707-6E86-4939-95C3-BCE21D672C4D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30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1"/>
          <p:cNvSpPr>
            <a:spLocks noChangeArrowheads="1"/>
          </p:cNvSpPr>
          <p:nvPr/>
        </p:nvSpPr>
        <p:spPr bwMode="auto">
          <a:xfrm>
            <a:off x="1476375" y="3155950"/>
            <a:ext cx="7416800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indent="-341313" algn="just">
              <a:lnSpc>
                <a:spcPct val="195000"/>
              </a:lnSpc>
            </a:pPr>
            <a:r>
              <a:rPr lang="uk-UA" altLang="uk-UA" sz="2400" b="1">
                <a:solidFill>
                  <a:srgbClr val="000099"/>
                </a:solidFill>
                <a:latin typeface="Arial Black" pitchFamily="66" charset="-52"/>
              </a:rPr>
              <a:t>   </a:t>
            </a:r>
          </a:p>
        </p:txBody>
      </p:sp>
      <p:sp>
        <p:nvSpPr>
          <p:cNvPr id="10243" name="Номер слайда 1"/>
          <p:cNvSpPr txBox="1">
            <a:spLocks noChangeArrowheads="1"/>
          </p:cNvSpPr>
          <p:nvPr/>
        </p:nvSpPr>
        <p:spPr bwMode="auto">
          <a:xfrm>
            <a:off x="7143750" y="63579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indent="-341313" algn="r"/>
            <a:endParaRPr lang="uk-UA" altLang="uk-UA" sz="1400">
              <a:latin typeface="Arial Narrow" pitchFamily="66" charset="-52"/>
            </a:endParaRP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1258888" y="157163"/>
            <a:ext cx="7358062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-3413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ОСОБЛИВОСТІ ВСТУПНОЇ КОМПАНІЇ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uk-UA" altLang="uk-UA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2022 році</a:t>
            </a:r>
          </a:p>
        </p:txBody>
      </p:sp>
      <p:sp>
        <p:nvSpPr>
          <p:cNvPr id="21508" name="Rectangle 45"/>
          <p:cNvSpPr>
            <a:spLocks noChangeArrowheads="1"/>
          </p:cNvSpPr>
          <p:nvPr/>
        </p:nvSpPr>
        <p:spPr bwMode="auto">
          <a:xfrm>
            <a:off x="179388" y="1125538"/>
            <a:ext cx="8821737" cy="566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buClr>
                <a:schemeClr val="tx1"/>
              </a:buClr>
              <a:defRPr/>
            </a:pPr>
            <a:r>
              <a:rPr lang="uk-UA" altLang="uk-UA" sz="1900" b="1" dirty="0">
                <a:solidFill>
                  <a:srgbClr val="0000FF"/>
                </a:solidFill>
              </a:rPr>
              <a:t>1. Для реєстрації кандидатів на навчання приймаються  сертифікати ЗНО попередніх років </a:t>
            </a:r>
            <a:r>
              <a:rPr lang="uk-UA" altLang="uk-UA" sz="1900" b="1" u="sng" dirty="0">
                <a:solidFill>
                  <a:srgbClr val="0000FF"/>
                </a:solidFill>
              </a:rPr>
              <a:t>2019,</a:t>
            </a:r>
            <a:r>
              <a:rPr lang="uk-UA" altLang="uk-UA" sz="1900" b="1" dirty="0">
                <a:solidFill>
                  <a:srgbClr val="0000FF"/>
                </a:solidFill>
              </a:rPr>
              <a:t> </a:t>
            </a:r>
            <a:r>
              <a:rPr lang="uk-UA" altLang="uk-UA" sz="1900" b="1" u="sng" dirty="0">
                <a:solidFill>
                  <a:srgbClr val="0000FF"/>
                </a:solidFill>
              </a:rPr>
              <a:t>2020 та 2021.</a:t>
            </a:r>
            <a:endParaRPr lang="uk-UA" altLang="uk-UA" sz="1900" b="1" dirty="0">
              <a:solidFill>
                <a:srgbClr val="C00000"/>
              </a:solidFill>
            </a:endParaRPr>
          </a:p>
          <a:p>
            <a:pPr marL="0" indent="0" algn="just">
              <a:buClr>
                <a:schemeClr val="tx1"/>
              </a:buClr>
              <a:defRPr/>
            </a:pPr>
            <a:r>
              <a:rPr lang="uk-UA" altLang="uk-UA" sz="1900" b="1" dirty="0">
                <a:solidFill>
                  <a:srgbClr val="0000FF"/>
                </a:solidFill>
              </a:rPr>
              <a:t>2. Право здавати вступні випробування безпосередньо в університеті мають: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uk-UA" altLang="uk-UA" sz="1900" b="1" dirty="0">
                <a:solidFill>
                  <a:srgbClr val="0000FF"/>
                </a:solidFill>
              </a:rPr>
              <a:t>військовослужбовці, які не мають офіцерських звань;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uk-UA" altLang="uk-UA" sz="1900" b="1" dirty="0">
                <a:solidFill>
                  <a:srgbClr val="0000FF"/>
                </a:solidFill>
              </a:rPr>
              <a:t>громадяни України, звільнені зі строкової військової служби в рік вступу до Університету починаючи з 01.12.2021 року;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uk-UA" altLang="uk-UA" sz="1900" b="1" dirty="0">
                <a:solidFill>
                  <a:srgbClr val="0000FF"/>
                </a:solidFill>
              </a:rPr>
              <a:t>випускники військових ліцеїв та ліцеїв з ПВФП 2022 року;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uk-UA" altLang="uk-UA" sz="1900" b="1" dirty="0">
                <a:solidFill>
                  <a:srgbClr val="0000FF"/>
                </a:solidFill>
              </a:rPr>
              <a:t>діти-сироти, діти, позбавлені батьківського піклування;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uk-UA" altLang="uk-UA" sz="1900" b="1" u="sng" dirty="0">
                <a:solidFill>
                  <a:srgbClr val="FF0000"/>
                </a:solidFill>
              </a:rPr>
              <a:t>цивільна молодь, яка у зв</a:t>
            </a:r>
            <a:r>
              <a:rPr lang="en-US" altLang="uk-UA" sz="1900" b="1" u="sng" dirty="0">
                <a:solidFill>
                  <a:srgbClr val="FF0000"/>
                </a:solidFill>
              </a:rPr>
              <a:t>’</a:t>
            </a:r>
            <a:r>
              <a:rPr lang="uk-UA" altLang="uk-UA" sz="1900" b="1" u="sng" dirty="0" err="1">
                <a:solidFill>
                  <a:srgbClr val="FF0000"/>
                </a:solidFill>
              </a:rPr>
              <a:t>язку</a:t>
            </a:r>
            <a:r>
              <a:rPr lang="uk-UA" altLang="uk-UA" sz="1900" b="1" u="sng" dirty="0">
                <a:solidFill>
                  <a:srgbClr val="FF0000"/>
                </a:solidFill>
              </a:rPr>
              <a:t> з воєнним станом не змогла скласти </a:t>
            </a:r>
            <a:r>
              <a:rPr lang="uk-UA" altLang="uk-UA" sz="1900" b="1" u="sng" dirty="0" err="1">
                <a:solidFill>
                  <a:srgbClr val="FF0000"/>
                </a:solidFill>
              </a:rPr>
              <a:t>мультипредметний</a:t>
            </a:r>
            <a:r>
              <a:rPr lang="uk-UA" altLang="uk-UA" sz="1900" b="1" u="sng" dirty="0">
                <a:solidFill>
                  <a:srgbClr val="FF0000"/>
                </a:solidFill>
              </a:rPr>
              <a:t> тест.</a:t>
            </a:r>
          </a:p>
          <a:p>
            <a:pPr marL="0" indent="0" algn="just">
              <a:buClr>
                <a:schemeClr val="tx1"/>
              </a:buClr>
              <a:defRPr/>
            </a:pPr>
            <a:r>
              <a:rPr lang="uk-UA" altLang="uk-UA" sz="1900" b="1" dirty="0">
                <a:solidFill>
                  <a:srgbClr val="0000FF"/>
                </a:solidFill>
              </a:rPr>
              <a:t>3. Надана можливість для осіб, які проживали на території, яка зараз тимчасово окупована або проходять бойові дії оформляти особові справи в університеті і </a:t>
            </a:r>
            <a:r>
              <a:rPr lang="uk-UA" altLang="uk-UA" sz="1900" b="1" u="sng" dirty="0">
                <a:solidFill>
                  <a:srgbClr val="0000FF"/>
                </a:solidFill>
              </a:rPr>
              <a:t>проходити ВЛК (ЛЛК) на місці</a:t>
            </a:r>
            <a:r>
              <a:rPr lang="uk-UA" altLang="uk-UA" sz="1900" b="1" dirty="0">
                <a:solidFill>
                  <a:srgbClr val="0000FF"/>
                </a:solidFill>
              </a:rPr>
              <a:t>, </a:t>
            </a:r>
            <a:r>
              <a:rPr lang="uk-UA" altLang="uk-UA" sz="1900" b="1" dirty="0">
                <a:solidFill>
                  <a:srgbClr val="FF0000"/>
                </a:solidFill>
              </a:rPr>
              <a:t>але при наявності сертифікатів нарколога та психіатра та довідки з поліції про відсутність судимості.</a:t>
            </a:r>
          </a:p>
          <a:p>
            <a:pPr marL="0" indent="0" algn="just">
              <a:buClr>
                <a:schemeClr val="tx1"/>
              </a:buClr>
              <a:defRPr/>
            </a:pPr>
            <a:r>
              <a:rPr lang="uk-UA" altLang="uk-UA" sz="1900" b="1" dirty="0">
                <a:solidFill>
                  <a:srgbClr val="0000FF"/>
                </a:solidFill>
              </a:rPr>
              <a:t>4. Попередній термін оприлюднення рейтингового списку вступників та зарахування </a:t>
            </a:r>
            <a:r>
              <a:rPr lang="uk-UA" altLang="uk-UA" sz="2000" b="1" u="sng" dirty="0">
                <a:solidFill>
                  <a:srgbClr val="FF0000"/>
                </a:solidFill>
              </a:rPr>
              <a:t>20 серпня 2022 року</a:t>
            </a:r>
            <a:r>
              <a:rPr lang="uk-UA" altLang="uk-UA" sz="1900" b="1" dirty="0">
                <a:solidFill>
                  <a:srgbClr val="FF0000"/>
                </a:solidFill>
              </a:rPr>
              <a:t>.</a:t>
            </a:r>
          </a:p>
          <a:p>
            <a:pPr algn="just">
              <a:buClr>
                <a:schemeClr val="tx1"/>
              </a:buClr>
              <a:buFontTx/>
              <a:buAutoNum type="arabicPeriod" startAt="5"/>
              <a:defRPr/>
            </a:pPr>
            <a:endParaRPr lang="uk-UA" altLang="uk-UA" sz="1900" b="1" dirty="0">
              <a:solidFill>
                <a:srgbClr val="FF0000"/>
              </a:solidFill>
            </a:endParaRPr>
          </a:p>
        </p:txBody>
      </p:sp>
      <p:sp>
        <p:nvSpPr>
          <p:cNvPr id="10246" name="Прямоугольник 6"/>
          <p:cNvSpPr>
            <a:spLocks noChangeArrowheads="1"/>
          </p:cNvSpPr>
          <p:nvPr/>
        </p:nvSpPr>
        <p:spPr bwMode="auto">
          <a:xfrm>
            <a:off x="857250" y="982663"/>
            <a:ext cx="8286750" cy="14287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0451EC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buClr>
                <a:schemeClr val="tx1"/>
              </a:buClr>
            </a:pPr>
            <a:endParaRPr lang="uk-UA" altLang="uk-UA">
              <a:solidFill>
                <a:srgbClr val="FFFFFF"/>
              </a:solidFill>
            </a:endParaRPr>
          </a:p>
        </p:txBody>
      </p:sp>
      <p:sp>
        <p:nvSpPr>
          <p:cNvPr id="10247" name="Rectangle 4"/>
          <p:cNvSpPr>
            <a:spLocks noChangeArrowheads="1"/>
          </p:cNvSpPr>
          <p:nvPr/>
        </p:nvSpPr>
        <p:spPr bwMode="auto">
          <a:xfrm>
            <a:off x="8604250" y="6149975"/>
            <a:ext cx="46672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indent="-341313" algn="ctr"/>
            <a:endParaRPr lang="uk-UA" altLang="uk-UA" sz="2000"/>
          </a:p>
        </p:txBody>
      </p:sp>
      <p:pic>
        <p:nvPicPr>
          <p:cNvPr id="10249" name="Picture 7" descr="Шеврон ХУПС новй"/>
          <p:cNvPicPr>
            <a:picLocks noRot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9388" y="-25400"/>
            <a:ext cx="1438276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0FD5E707-6E86-4939-95C3-BCE21D672C4D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31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1"/>
          <p:cNvSpPr>
            <a:spLocks noChangeArrowheads="1"/>
          </p:cNvSpPr>
          <p:nvPr/>
        </p:nvSpPr>
        <p:spPr bwMode="auto">
          <a:xfrm>
            <a:off x="1476375" y="3155950"/>
            <a:ext cx="7416800" cy="7127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just" eaLnBrk="1" hangingPunct="1">
              <a:lnSpc>
                <a:spcPct val="195000"/>
              </a:lnSpc>
            </a:pPr>
            <a:r>
              <a:rPr lang="uk-UA" altLang="uk-UA" sz="2400" b="1">
                <a:solidFill>
                  <a:srgbClr val="000099"/>
                </a:solidFill>
                <a:latin typeface="Arial Black" pitchFamily="34" charset="0"/>
              </a:rPr>
              <a:t>   </a:t>
            </a:r>
          </a:p>
        </p:txBody>
      </p:sp>
      <p:sp>
        <p:nvSpPr>
          <p:cNvPr id="63491" name="Rectangle 71"/>
          <p:cNvSpPr>
            <a:spLocks noChangeArrowheads="1"/>
          </p:cNvSpPr>
          <p:nvPr/>
        </p:nvSpPr>
        <p:spPr bwMode="auto">
          <a:xfrm>
            <a:off x="709613" y="44450"/>
            <a:ext cx="8615362" cy="8001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1" hangingPunct="1"/>
            <a:r>
              <a:rPr lang="uk-UA" altLang="uk-UA" sz="2600" b="1">
                <a:solidFill>
                  <a:srgbClr val="C00000"/>
                </a:solidFill>
              </a:rPr>
              <a:t>СКЛАДАТИ ВСТУПНІ ЕКЗАМЕНИ </a:t>
            </a:r>
          </a:p>
          <a:p>
            <a:pPr algn="ctr" eaLnBrk="1" hangingPunct="1"/>
            <a:r>
              <a:rPr lang="uk-UA" altLang="uk-UA" sz="2600" b="1">
                <a:solidFill>
                  <a:srgbClr val="C00000"/>
                </a:solidFill>
              </a:rPr>
              <a:t>В УНІВЕРСИТЕТІ МАЮТЬ ПРАВО:</a:t>
            </a:r>
            <a:endParaRPr lang="ru-RU" altLang="uk-UA" sz="2600" b="1">
              <a:solidFill>
                <a:srgbClr val="C00000"/>
              </a:solidFill>
            </a:endParaRPr>
          </a:p>
        </p:txBody>
      </p:sp>
      <p:sp>
        <p:nvSpPr>
          <p:cNvPr id="63492" name="Прямоугольник 1"/>
          <p:cNvSpPr>
            <a:spLocks noChangeArrowheads="1"/>
          </p:cNvSpPr>
          <p:nvPr/>
        </p:nvSpPr>
        <p:spPr bwMode="auto">
          <a:xfrm>
            <a:off x="0" y="765175"/>
            <a:ext cx="9109075" cy="591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spcBef>
                <a:spcPct val="20000"/>
              </a:spcBef>
              <a:buFontTx/>
              <a:buChar char="•"/>
            </a:pPr>
            <a:r>
              <a:rPr lang="uk-UA" altLang="uk-UA" sz="2200" b="1" dirty="0"/>
              <a:t>особи, яких законом визнано учасниками бойових дій;</a:t>
            </a:r>
          </a:p>
          <a:p>
            <a:pPr marL="285750" indent="-285750" algn="just">
              <a:spcBef>
                <a:spcPct val="20000"/>
              </a:spcBef>
              <a:buFontTx/>
              <a:buChar char="•"/>
            </a:pPr>
            <a:r>
              <a:rPr lang="uk-UA" altLang="uk-UA" sz="2200" b="1" dirty="0"/>
              <a:t>діти-сироти, діти, позбавлені батьківського піклування;</a:t>
            </a:r>
          </a:p>
          <a:p>
            <a:pPr marL="285750" indent="-285750" algn="just">
              <a:spcBef>
                <a:spcPct val="20000"/>
              </a:spcBef>
              <a:buFontTx/>
              <a:buChar char="•"/>
            </a:pPr>
            <a:r>
              <a:rPr lang="uk-UA" altLang="uk-UA" sz="2200" b="1" dirty="0"/>
              <a:t>військовослужбовці рядового, сержантського (старшинського) складу, які проходять військову службу за контрактом;</a:t>
            </a:r>
          </a:p>
          <a:p>
            <a:pPr marL="285750" indent="-285750" algn="just">
              <a:spcBef>
                <a:spcPct val="20000"/>
              </a:spcBef>
              <a:buFontTx/>
              <a:buChar char="•"/>
            </a:pPr>
            <a:r>
              <a:rPr lang="uk-UA" altLang="uk-UA" sz="2200" b="1" dirty="0"/>
              <a:t>військовослужбовці Збройних Сил України, інших військових формувань, які проходять військову строкову службу – при вступі на денну форму навчання;</a:t>
            </a:r>
          </a:p>
          <a:p>
            <a:pPr marL="285750" indent="-285750" algn="just">
              <a:spcBef>
                <a:spcPct val="20000"/>
              </a:spcBef>
              <a:buFontTx/>
              <a:buChar char="•"/>
            </a:pPr>
            <a:r>
              <a:rPr lang="uk-UA" altLang="uk-UA" sz="2200" b="1" dirty="0"/>
              <a:t>особи, звільнені з військової служби (у тому числі демобілізовані) після 30 листопада 2021 року;</a:t>
            </a:r>
          </a:p>
          <a:p>
            <a:pPr marL="285750" indent="-285750" algn="just">
              <a:spcBef>
                <a:spcPct val="20000"/>
              </a:spcBef>
              <a:buFontTx/>
              <a:buChar char="•"/>
            </a:pPr>
            <a:r>
              <a:rPr lang="uk-UA" altLang="uk-UA" sz="2200" b="1" dirty="0"/>
              <a:t>студенти вищих навчальних закладів, які виявили бажання вступити на навчання до ВВНЗ та в подальшому проходити військову службу за контрактом на посадах осіб офіцерського складу;</a:t>
            </a:r>
          </a:p>
          <a:p>
            <a:pPr marL="285750" indent="-285750" algn="just">
              <a:spcBef>
                <a:spcPct val="20000"/>
              </a:spcBef>
              <a:buFontTx/>
              <a:buChar char="•"/>
            </a:pPr>
            <a:r>
              <a:rPr lang="uk-UA" altLang="uk-UA" sz="2200" b="1" dirty="0"/>
              <a:t>випускники 2022 року Київського військового ліцею імені Івана Богуна та Військово-морського ліцею та ліцею з ПВФП.</a:t>
            </a:r>
          </a:p>
        </p:txBody>
      </p:sp>
      <p:graphicFrame>
        <p:nvGraphicFramePr>
          <p:cNvPr id="63493" name="Объект 1"/>
          <p:cNvGraphicFramePr>
            <a:graphicFrameLocks noChangeAspect="1"/>
          </p:cNvGraphicFramePr>
          <p:nvPr/>
        </p:nvGraphicFramePr>
        <p:xfrm>
          <a:off x="115888" y="53975"/>
          <a:ext cx="790575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0" name="CorelDRAW" r:id="rId4" imgW="2727960" imgH="2727960" progId="">
                  <p:embed/>
                </p:oleObj>
              </mc:Choice>
              <mc:Fallback>
                <p:oleObj name="CorelDRAW" r:id="rId4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790575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4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FFB4DE3E-4F5D-4C7C-9469-BF3A9CB3DA86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32</a:t>
            </a:fld>
            <a:endParaRPr lang="uk-UA" altLang="ru-RU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1"/>
          <p:cNvSpPr>
            <a:spLocks noChangeArrowheads="1"/>
          </p:cNvSpPr>
          <p:nvPr/>
        </p:nvSpPr>
        <p:spPr bwMode="auto">
          <a:xfrm>
            <a:off x="1476375" y="3155950"/>
            <a:ext cx="7416800" cy="71278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just" eaLnBrk="1" hangingPunct="1">
              <a:lnSpc>
                <a:spcPct val="195000"/>
              </a:lnSpc>
            </a:pPr>
            <a:r>
              <a:rPr lang="uk-UA" altLang="uk-UA" sz="2400" b="1">
                <a:solidFill>
                  <a:srgbClr val="000099"/>
                </a:solidFill>
                <a:latin typeface="Arial Black" pitchFamily="34" charset="0"/>
              </a:rPr>
              <a:t>   </a:t>
            </a:r>
          </a:p>
        </p:txBody>
      </p:sp>
      <p:sp>
        <p:nvSpPr>
          <p:cNvPr id="64515" name="Rectangle 6"/>
          <p:cNvSpPr>
            <a:spLocks noChangeArrowheads="1"/>
          </p:cNvSpPr>
          <p:nvPr/>
        </p:nvSpPr>
        <p:spPr bwMode="auto">
          <a:xfrm>
            <a:off x="898525" y="19050"/>
            <a:ext cx="8245475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uk-UA" altLang="uk-UA" sz="2800" b="1">
                <a:solidFill>
                  <a:srgbClr val="C00000"/>
                </a:solidFill>
              </a:rPr>
              <a:t>ОСОБЛИВОСТІ ВСТУПУ </a:t>
            </a:r>
          </a:p>
          <a:p>
            <a:pPr algn="ctr"/>
            <a:r>
              <a:rPr lang="uk-UA" altLang="uk-UA" sz="2800" b="1">
                <a:solidFill>
                  <a:srgbClr val="C00000"/>
                </a:solidFill>
              </a:rPr>
              <a:t>ДО УНІВЕРСИТЕТУ</a:t>
            </a:r>
            <a:r>
              <a:rPr lang="ru-RU" altLang="uk-UA" sz="2800" b="1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4516" name="Прямоугольник 3"/>
          <p:cNvSpPr>
            <a:spLocks noChangeArrowheads="1"/>
          </p:cNvSpPr>
          <p:nvPr/>
        </p:nvSpPr>
        <p:spPr bwMode="auto">
          <a:xfrm>
            <a:off x="755650" y="1109663"/>
            <a:ext cx="79311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Aft>
                <a:spcPts val="600"/>
              </a:spcAft>
            </a:pPr>
            <a:r>
              <a:rPr lang="uk-UA" altLang="uk-UA" sz="2400" b="1" i="1">
                <a:solidFill>
                  <a:srgbClr val="FF0000"/>
                </a:solidFill>
                <a:latin typeface="Arial Narrow" pitchFamily="34" charset="0"/>
              </a:rPr>
              <a:t>	</a:t>
            </a:r>
            <a:r>
              <a:rPr lang="uk-UA" altLang="uk-UA" sz="3200" b="1" i="1">
                <a:solidFill>
                  <a:srgbClr val="FF0000"/>
                </a:solidFill>
                <a:latin typeface="Arial Narrow" pitchFamily="34" charset="0"/>
              </a:rPr>
              <a:t>Особи, які вступають для підготовки на посади сержантського та офіцерського складу обов’язково проходять:</a:t>
            </a:r>
          </a:p>
        </p:txBody>
      </p:sp>
      <p:sp>
        <p:nvSpPr>
          <p:cNvPr id="64517" name="Прямоугольник 1"/>
          <p:cNvSpPr>
            <a:spLocks noChangeArrowheads="1"/>
          </p:cNvSpPr>
          <p:nvPr/>
        </p:nvSpPr>
        <p:spPr bwMode="auto">
          <a:xfrm>
            <a:off x="898525" y="3154363"/>
            <a:ext cx="82454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uk-UA" altLang="uk-UA" sz="2200" i="1">
                <a:solidFill>
                  <a:srgbClr val="0000FF"/>
                </a:solidFill>
                <a:latin typeface="Arial Narrow" pitchFamily="34" charset="0"/>
              </a:rPr>
              <a:t> 	</a:t>
            </a:r>
            <a:r>
              <a:rPr lang="uk-UA" altLang="uk-UA" sz="3200" b="1" i="1">
                <a:solidFill>
                  <a:srgbClr val="0000FF"/>
                </a:solidFill>
                <a:latin typeface="Arial Narrow" pitchFamily="34" charset="0"/>
              </a:rPr>
              <a:t>психологічне обстеження;</a:t>
            </a:r>
          </a:p>
        </p:txBody>
      </p:sp>
      <p:sp>
        <p:nvSpPr>
          <p:cNvPr id="64518" name="Прямоугольник 2"/>
          <p:cNvSpPr>
            <a:spLocks noChangeArrowheads="1"/>
          </p:cNvSpPr>
          <p:nvPr/>
        </p:nvSpPr>
        <p:spPr bwMode="auto">
          <a:xfrm>
            <a:off x="898525" y="3868738"/>
            <a:ext cx="824547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uk-UA" altLang="uk-UA" sz="2200" b="1" i="1">
                <a:solidFill>
                  <a:srgbClr val="0000FF"/>
                </a:solidFill>
                <a:latin typeface="Arial Narrow" pitchFamily="34" charset="0"/>
              </a:rPr>
              <a:t> 	</a:t>
            </a:r>
            <a:r>
              <a:rPr lang="uk-UA" altLang="uk-UA" sz="3200" b="1" i="1">
                <a:solidFill>
                  <a:srgbClr val="0000FF"/>
                </a:solidFill>
                <a:latin typeface="Arial Narrow" pitchFamily="34" charset="0"/>
              </a:rPr>
              <a:t>оцінку рівня фізичної підготовки;</a:t>
            </a:r>
          </a:p>
        </p:txBody>
      </p:sp>
      <p:sp>
        <p:nvSpPr>
          <p:cNvPr id="64519" name="Прямоугольник 4"/>
          <p:cNvSpPr>
            <a:spLocks noChangeArrowheads="1"/>
          </p:cNvSpPr>
          <p:nvPr/>
        </p:nvSpPr>
        <p:spPr bwMode="auto">
          <a:xfrm>
            <a:off x="898525" y="4581525"/>
            <a:ext cx="82454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96938" indent="-896938" algn="just" eaLnBrk="1" hangingPunct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uk-UA" altLang="uk-UA" sz="3200" b="1" i="1">
                <a:solidFill>
                  <a:srgbClr val="0000FF"/>
                </a:solidFill>
                <a:latin typeface="Arial Narrow" pitchFamily="34" charset="0"/>
              </a:rPr>
              <a:t>медичний огляд військово-лікарською або лікарсько-льотною комісією.</a:t>
            </a:r>
          </a:p>
        </p:txBody>
      </p:sp>
      <p:sp>
        <p:nvSpPr>
          <p:cNvPr id="64520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F39B3743-A9FD-4CD5-BA68-ACB81B9020E7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33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graphicFrame>
        <p:nvGraphicFramePr>
          <p:cNvPr id="64521" name="Объект 5"/>
          <p:cNvGraphicFramePr>
            <a:graphicFrameLocks noChangeAspect="1"/>
          </p:cNvGraphicFramePr>
          <p:nvPr/>
        </p:nvGraphicFramePr>
        <p:xfrm>
          <a:off x="115888" y="53975"/>
          <a:ext cx="855662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8" name="CorelDRAW" r:id="rId4" imgW="2727960" imgH="2727960" progId="">
                  <p:embed/>
                </p:oleObj>
              </mc:Choice>
              <mc:Fallback>
                <p:oleObj name="CorelDRAW" r:id="rId4" imgW="2727960" imgH="2727960" progId="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855662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263"/>
            <a:ext cx="9144000" cy="1081087"/>
          </a:xfrm>
          <a:solidFill>
            <a:schemeClr val="bg1"/>
          </a:solidFill>
        </p:spPr>
        <p:txBody>
          <a:bodyPr lIns="90000" tIns="64440" rIns="90000" bIns="46800"/>
          <a:lstStyle/>
          <a:p>
            <a:pPr defTabSz="449263" eaLnBrk="1" hangingPunct="1">
              <a:lnSpc>
                <a:spcPct val="95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uk-UA" sz="1800" b="1" kern="1200" dirty="0">
                <a:solidFill>
                  <a:srgbClr val="C00000"/>
                </a:solidFill>
                <a:ea typeface="+mn-ea"/>
                <a:cs typeface="Arial" charset="0"/>
              </a:rPr>
              <a:t>ПІЛЬГИ ДЛЯ КУРСАНТІВ</a:t>
            </a:r>
            <a:endParaRPr lang="ru-RU" sz="1800" b="1" kern="1200" dirty="0">
              <a:solidFill>
                <a:srgbClr val="C00000"/>
              </a:solidFill>
              <a:ea typeface="+mn-ea"/>
              <a:cs typeface="Arial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96975"/>
            <a:ext cx="8785225" cy="5524500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1600" dirty="0"/>
              <a:t>Під час навчання курсанти університету </a:t>
            </a:r>
            <a:r>
              <a:rPr lang="uk-UA" sz="1600" b="1" dirty="0"/>
              <a:t>безкоштовно</a:t>
            </a:r>
            <a:r>
              <a:rPr lang="uk-UA" sz="1600" dirty="0"/>
              <a:t>: 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1600" dirty="0"/>
              <a:t>	отримують освіту;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1600" dirty="0"/>
              <a:t>	забезпечуються  харчуванням, речовим майном, проживанням;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1600" dirty="0"/>
              <a:t>	безкоштовним медичним обслуговуванням;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1600" dirty="0"/>
              <a:t>	забезпечуються</a:t>
            </a:r>
            <a:r>
              <a:rPr lang="ru-RU" sz="1600" dirty="0"/>
              <a:t> </a:t>
            </a:r>
            <a:r>
              <a:rPr lang="uk-UA" sz="1600" dirty="0"/>
              <a:t>проїздом до місця проведення відпустки та повернення до місця навчання.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uk-UA" sz="700" dirty="0"/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uk-UA" sz="1600" dirty="0"/>
              <a:t>Щомісячно курсанти отримують грошове забезпечення. </a:t>
            </a:r>
            <a:r>
              <a:rPr lang="uk-UA" sz="1600" b="1" dirty="0"/>
              <a:t>Посадові оклади за   результатами   екзаменаційної  сесії  підвищуються:</a:t>
            </a:r>
          </a:p>
          <a:p>
            <a:pPr marL="0" indent="361950" algn="just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uk-UA" sz="1600" dirty="0"/>
              <a:t>особам, які мають лише відмінні оцінки - до 50%</a:t>
            </a:r>
            <a:r>
              <a:rPr lang="ru-RU" sz="1600" dirty="0"/>
              <a:t>;</a:t>
            </a:r>
          </a:p>
          <a:p>
            <a:pPr marL="0" indent="361950" algn="just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uk-UA" sz="1600" dirty="0"/>
              <a:t>особам, які мають відмінні та добрі оцінки - до 25%.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uk-UA" sz="1600" dirty="0">
                <a:cs typeface="Arial" pitchFamily="34" charset="0"/>
              </a:rPr>
              <a:t>Курсанти які навчаються на відмінно мають можливість отримувати </a:t>
            </a:r>
            <a:r>
              <a:rPr lang="uk-UA" sz="1600" b="1" dirty="0">
                <a:cs typeface="Arial" pitchFamily="34" charset="0"/>
              </a:rPr>
              <a:t>академічні стипендії:</a:t>
            </a:r>
          </a:p>
          <a:p>
            <a:pPr marL="0" indent="0">
              <a:buFont typeface="Arial" charset="0"/>
              <a:buNone/>
              <a:defRPr/>
            </a:pPr>
            <a:r>
              <a:rPr lang="uk-UA" sz="1600" dirty="0">
                <a:cs typeface="Arial" pitchFamily="34" charset="0"/>
              </a:rPr>
              <a:t>Президента України – у розмірі 4,3 грошового забезпечення (залежно від курсу навчання); </a:t>
            </a:r>
          </a:p>
          <a:p>
            <a:pPr marL="0" indent="0">
              <a:buFont typeface="Arial" charset="0"/>
              <a:buNone/>
              <a:defRPr/>
            </a:pPr>
            <a:r>
              <a:rPr lang="uk-UA" sz="1600" dirty="0">
                <a:cs typeface="Arial" pitchFamily="34" charset="0"/>
              </a:rPr>
              <a:t>Кабінету Міністрів України – у розмірі 3,2 грошового забезпечення (залежно від курсу навчання); </a:t>
            </a:r>
          </a:p>
          <a:p>
            <a:pPr marL="0" indent="0">
              <a:buFont typeface="Arial" charset="0"/>
              <a:buNone/>
              <a:defRPr/>
            </a:pPr>
            <a:r>
              <a:rPr lang="uk-UA" sz="1600" dirty="0">
                <a:cs typeface="Arial" pitchFamily="34" charset="0"/>
              </a:rPr>
              <a:t>Верховної Ради – у розмірі подвійного грошового забезпечення;</a:t>
            </a:r>
          </a:p>
          <a:p>
            <a:pPr marL="0" indent="0">
              <a:buFont typeface="Arial" charset="0"/>
              <a:buNone/>
              <a:defRPr/>
            </a:pPr>
            <a:r>
              <a:rPr lang="uk-UA" sz="1600" dirty="0">
                <a:cs typeface="Arial" pitchFamily="34" charset="0"/>
              </a:rPr>
              <a:t>імені героїв Великої Вітчизняної війни 1941-1945 років – у розмірі подвійного грошового забезпечення;</a:t>
            </a:r>
          </a:p>
          <a:p>
            <a:pPr marL="0" indent="0">
              <a:buFont typeface="Arial" charset="0"/>
              <a:buNone/>
              <a:defRPr/>
            </a:pPr>
            <a:r>
              <a:rPr lang="uk-UA" sz="1600" dirty="0">
                <a:cs typeface="Arial" pitchFamily="34" charset="0"/>
              </a:rPr>
              <a:t>імені Героїв Небесної сотні – у розмірі прожиткового мінімуму, встановленого на 1 січня поточного року;</a:t>
            </a:r>
          </a:p>
          <a:p>
            <a:pPr marL="0" indent="0">
              <a:buFont typeface="Arial" charset="0"/>
              <a:buNone/>
              <a:defRPr/>
            </a:pPr>
            <a:r>
              <a:rPr lang="uk-UA" sz="1600" dirty="0">
                <a:cs typeface="Arial" pitchFamily="34" charset="0"/>
              </a:rPr>
              <a:t>стипендії Харківського департаменту освіти.</a:t>
            </a:r>
          </a:p>
        </p:txBody>
      </p:sp>
      <p:sp>
        <p:nvSpPr>
          <p:cNvPr id="66564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F853BBE7-8BC4-45B4-834A-38F2311D771C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34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graphicFrame>
        <p:nvGraphicFramePr>
          <p:cNvPr id="66565" name="Объект 1"/>
          <p:cNvGraphicFramePr>
            <a:graphicFrameLocks noChangeAspect="1"/>
          </p:cNvGraphicFramePr>
          <p:nvPr/>
        </p:nvGraphicFramePr>
        <p:xfrm>
          <a:off x="115888" y="53975"/>
          <a:ext cx="855662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2" name="CorelDRAW" r:id="rId4" imgW="2727960" imgH="2727960" progId="">
                  <p:embed/>
                </p:oleObj>
              </mc:Choice>
              <mc:Fallback>
                <p:oleObj name="CorelDRAW" r:id="rId4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855662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450"/>
            <a:ext cx="9144000" cy="1081088"/>
          </a:xfrm>
        </p:spPr>
        <p:txBody>
          <a:bodyPr lIns="90000" tIns="64440" rIns="90000" bIns="46800"/>
          <a:lstStyle/>
          <a:p>
            <a:pPr defTabSz="449263" eaLnBrk="1" hangingPunct="1">
              <a:lnSpc>
                <a:spcPct val="95000"/>
              </a:lnSpc>
              <a:spcBef>
                <a:spcPts val="700"/>
              </a:spcBef>
              <a:buClr>
                <a:srgbClr val="000000"/>
              </a:buClr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uk-UA" sz="1800" b="1" dirty="0">
                <a:solidFill>
                  <a:srgbClr val="C00000"/>
                </a:solidFill>
                <a:ea typeface="Lucida Sans Unicode" pitchFamily="34" charset="0"/>
                <a:cs typeface="Arial" charset="0"/>
              </a:rPr>
              <a:t>ГАРАНТІЇ</a:t>
            </a:r>
            <a:r>
              <a:rPr lang="uk-UA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Lucida Sans Unicode" pitchFamily="34" charset="0"/>
                <a:cs typeface="Arial" charset="0"/>
              </a:rPr>
              <a:t> </a:t>
            </a:r>
            <a:r>
              <a:rPr lang="uk-UA" sz="1800" b="1" dirty="0">
                <a:solidFill>
                  <a:srgbClr val="C00000"/>
                </a:solidFill>
                <a:ea typeface="Lucida Sans Unicode" pitchFamily="34" charset="0"/>
                <a:cs typeface="Arial" charset="0"/>
              </a:rPr>
              <a:t>ВИПУСКНИКАМ УНІВЕРСИТЕТУ</a:t>
            </a:r>
            <a:endParaRPr lang="ru-RU" sz="1800" b="1" dirty="0">
              <a:solidFill>
                <a:srgbClr val="C00000"/>
              </a:solidFill>
              <a:ea typeface="Lucida Sans Unicode" pitchFamily="34" charset="0"/>
              <a:cs typeface="Arial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223838" y="1196975"/>
            <a:ext cx="8785225" cy="54721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uk-UA" sz="2200" dirty="0"/>
              <a:t>гарантовано 100% випускників направляються для подальшого проходження служби на офіцерських посадах у військових частинах;</a:t>
            </a:r>
          </a:p>
          <a:p>
            <a:pPr eaLnBrk="1" hangingPunct="1">
              <a:lnSpc>
                <a:spcPct val="80000"/>
              </a:lnSpc>
              <a:defRPr/>
            </a:pPr>
            <a:endParaRPr lang="uk-UA" sz="600" dirty="0"/>
          </a:p>
          <a:p>
            <a:pPr eaLnBrk="1" hangingPunct="1">
              <a:lnSpc>
                <a:spcPct val="80000"/>
              </a:lnSpc>
              <a:defRPr/>
            </a:pPr>
            <a:r>
              <a:rPr lang="uk-UA" sz="2200" dirty="0"/>
              <a:t>за місцем служби випускники університету отримують відповідні соціальні пільги та компенсації згідно чинного законодавства; </a:t>
            </a:r>
          </a:p>
          <a:p>
            <a:pPr eaLnBrk="1" hangingPunct="1">
              <a:lnSpc>
                <a:spcPct val="80000"/>
              </a:lnSpc>
              <a:defRPr/>
            </a:pPr>
            <a:endParaRPr lang="uk-UA" sz="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uk-UA" sz="2200" dirty="0"/>
              <a:t>забезпечуються  службовим  житлом  (під  час служби  у Збройних Силах України); </a:t>
            </a:r>
          </a:p>
          <a:p>
            <a:pPr eaLnBrk="1" hangingPunct="1">
              <a:lnSpc>
                <a:spcPct val="80000"/>
              </a:lnSpc>
              <a:defRPr/>
            </a:pPr>
            <a:endParaRPr lang="uk-UA" sz="500" dirty="0"/>
          </a:p>
          <a:p>
            <a:pPr eaLnBrk="1" hangingPunct="1">
              <a:lnSpc>
                <a:spcPct val="80000"/>
              </a:lnSpc>
              <a:defRPr/>
            </a:pPr>
            <a:r>
              <a:rPr lang="uk-UA" sz="2200" dirty="0"/>
              <a:t>мають можливість одержати власне житло (за рахунок Міністерства оборони України);</a:t>
            </a:r>
          </a:p>
          <a:p>
            <a:pPr eaLnBrk="1" hangingPunct="1">
              <a:lnSpc>
                <a:spcPct val="80000"/>
              </a:lnSpc>
              <a:defRPr/>
            </a:pPr>
            <a:endParaRPr lang="uk-UA" sz="700" dirty="0"/>
          </a:p>
          <a:p>
            <a:pPr eaLnBrk="1" hangingPunct="1">
              <a:lnSpc>
                <a:spcPct val="80000"/>
              </a:lnSpc>
              <a:defRPr/>
            </a:pPr>
            <a:r>
              <a:rPr lang="uk-UA" sz="2200" dirty="0"/>
              <a:t>отримають пенсійне забезпечення після 25 років служби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uk-UA" sz="2200" dirty="0"/>
              <a:t>    (з урахуванням терміну навчання в університеті).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uk-UA" sz="500" dirty="0"/>
          </a:p>
          <a:p>
            <a:pPr eaLnBrk="1" hangingPunct="1">
              <a:lnSpc>
                <a:spcPct val="80000"/>
              </a:lnSpc>
              <a:defRPr/>
            </a:pPr>
            <a:r>
              <a:rPr lang="uk-UA" sz="2200" dirty="0"/>
              <a:t>урядом здійснюється щорічне збільшення розмірів </a:t>
            </a:r>
            <a:r>
              <a:rPr lang="uk-UA" sz="2200" dirty="0" err="1"/>
              <a:t>горошового</a:t>
            </a:r>
            <a:r>
              <a:rPr lang="uk-UA" sz="2200" dirty="0"/>
              <a:t> забезпечення.</a:t>
            </a:r>
            <a:endParaRPr lang="ru-RU" sz="2200" dirty="0"/>
          </a:p>
        </p:txBody>
      </p:sp>
      <p:sp>
        <p:nvSpPr>
          <p:cNvPr id="67588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A0ECFCB2-F62A-4F8A-97E4-1AFEAAC34603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35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graphicFrame>
        <p:nvGraphicFramePr>
          <p:cNvPr id="67589" name="Объект 1"/>
          <p:cNvGraphicFramePr>
            <a:graphicFrameLocks noChangeAspect="1"/>
          </p:cNvGraphicFramePr>
          <p:nvPr/>
        </p:nvGraphicFramePr>
        <p:xfrm>
          <a:off x="115888" y="53975"/>
          <a:ext cx="855662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6" name="CorelDRAW" r:id="rId4" imgW="2727960" imgH="2727960" progId="">
                  <p:embed/>
                </p:oleObj>
              </mc:Choice>
              <mc:Fallback>
                <p:oleObj name="CorelDRAW" r:id="rId4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855662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0"/>
            <a:ext cx="7561263" cy="1341438"/>
          </a:xfrm>
        </p:spPr>
        <p:txBody>
          <a:bodyPr lIns="90000" tIns="64440" rIns="90000" bIns="46800"/>
          <a:lstStyle/>
          <a:p>
            <a:pPr marL="542925" defTabSz="449263" eaLnBrk="1" hangingPunct="1">
              <a:lnSpc>
                <a:spcPct val="95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uk-UA" sz="1800" b="1" kern="1200" dirty="0">
                <a:solidFill>
                  <a:srgbClr val="C00000"/>
                </a:solidFill>
                <a:ea typeface="+mn-ea"/>
                <a:cs typeface="Arial" charset="0"/>
              </a:rPr>
              <a:t>ХАРКІВСЬКИЙ НАЦІОНАЛЬНИЙ УНІВЕРСИТЕТ ПОВІТРЯНИХ СИЛ ІМЕНІ ІВАНА КОЖЕДУБА</a:t>
            </a:r>
            <a:endParaRPr lang="ru-RU" sz="1800" b="1" kern="1200" dirty="0">
              <a:solidFill>
                <a:srgbClr val="C00000"/>
              </a:solidFill>
              <a:ea typeface="+mn-ea"/>
              <a:cs typeface="Arial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xfrm>
            <a:off x="735013" y="1268413"/>
            <a:ext cx="7918450" cy="4535487"/>
          </a:xfrm>
        </p:spPr>
        <p:txBody>
          <a:bodyPr anchor="ctr"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uk-UA" altLang="uk-UA" sz="2400" b="1" u="sng" dirty="0">
                <a:cs typeface="Arial" charset="0"/>
              </a:rPr>
              <a:t>АДРЕСА УНІВЕРСИТЕТУ:</a:t>
            </a:r>
            <a:r>
              <a:rPr lang="uk-UA" altLang="uk-UA" sz="2400" b="1" i="1" u="sng" dirty="0">
                <a:cs typeface="Arial" charset="0"/>
              </a:rPr>
              <a:t> </a:t>
            </a:r>
            <a:endParaRPr lang="en-US" altLang="uk-UA" sz="2400" b="1" i="1" u="sng" dirty="0">
              <a:cs typeface="Arial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uk-UA" altLang="uk-UA" sz="2400" b="1" dirty="0">
                <a:cs typeface="Arial" charset="0"/>
              </a:rPr>
              <a:t>61023, м. Харків-23, вул. Сумська, 77/79</a:t>
            </a:r>
            <a:r>
              <a:rPr lang="uk-UA" altLang="uk-UA" sz="2400" dirty="0">
                <a:cs typeface="Arial" charset="0"/>
              </a:rPr>
              <a:t> </a:t>
            </a:r>
            <a:endParaRPr lang="uk-UA" altLang="uk-UA" sz="2400" b="1" i="1" dirty="0">
              <a:cs typeface="Arial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endParaRPr lang="en-US" altLang="uk-UA" sz="1400" b="1" dirty="0">
              <a:cs typeface="Arial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uk-UA" altLang="uk-UA" sz="2400" b="1" u="sng" dirty="0">
                <a:cs typeface="Arial" charset="0"/>
              </a:rPr>
              <a:t>ТЕЛЕФОНИ ДЛЯ ДОВІДОК:</a:t>
            </a:r>
            <a:r>
              <a:rPr lang="uk-UA" altLang="uk-UA" sz="2400" u="sng" dirty="0">
                <a:cs typeface="Arial" charset="0"/>
              </a:rPr>
              <a:t>  </a:t>
            </a:r>
            <a:endParaRPr lang="en-US" altLang="uk-UA" sz="2400" u="sng" dirty="0">
              <a:cs typeface="Arial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uk-UA" altLang="uk-UA" sz="2400" b="1" dirty="0">
                <a:cs typeface="Arial" charset="0"/>
              </a:rPr>
              <a:t>+38 (097) 324-88-82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endParaRPr lang="ru-RU" altLang="uk-UA" sz="1400" dirty="0">
              <a:cs typeface="Arial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US" altLang="uk-UA" sz="2400" b="1" dirty="0">
                <a:solidFill>
                  <a:srgbClr val="FF0000"/>
                </a:solidFill>
                <a:cs typeface="Arial" charset="0"/>
              </a:rPr>
              <a:t>prcom_hups@ukr.net     info@hups.mil.gov.ua</a:t>
            </a:r>
          </a:p>
        </p:txBody>
      </p:sp>
      <p:graphicFrame>
        <p:nvGraphicFramePr>
          <p:cNvPr id="68612" name="Объект 1"/>
          <p:cNvGraphicFramePr>
            <a:graphicFrameLocks noChangeAspect="1"/>
          </p:cNvGraphicFramePr>
          <p:nvPr/>
        </p:nvGraphicFramePr>
        <p:xfrm>
          <a:off x="115888" y="53975"/>
          <a:ext cx="855662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9" name="CorelDRAW" r:id="rId4" imgW="2727960" imgH="2727960" progId="">
                  <p:embed/>
                </p:oleObj>
              </mc:Choice>
              <mc:Fallback>
                <p:oleObj name="CorelDRAW" r:id="rId4" imgW="2727960" imgH="2727960" progId="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88" y="53975"/>
                        <a:ext cx="855662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3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B947C762-4040-44C6-A993-DB89BB95D985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36</a:t>
            </a:fld>
            <a:endParaRPr lang="uk-UA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Номер слайда 3"/>
          <p:cNvSpPr txBox="1">
            <a:spLocks noGrp="1"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/>
            <a:fld id="{FC11A180-038D-4D28-A1CC-776F5DD199C1}" type="slidenum">
              <a:rPr lang="ru-RU" altLang="uk-UA" sz="1200">
                <a:solidFill>
                  <a:srgbClr val="898989"/>
                </a:solidFill>
              </a:rPr>
              <a:pPr algn="r" eaLnBrk="1" hangingPunct="1"/>
              <a:t>37</a:t>
            </a:fld>
            <a:endParaRPr lang="ru-RU" altLang="uk-UA" sz="1200">
              <a:solidFill>
                <a:srgbClr val="898989"/>
              </a:solidFill>
            </a:endParaRPr>
          </a:p>
        </p:txBody>
      </p:sp>
      <p:pic>
        <p:nvPicPr>
          <p:cNvPr id="69635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Rectangle 9"/>
          <p:cNvSpPr>
            <a:spLocks noChangeArrowheads="1"/>
          </p:cNvSpPr>
          <p:nvPr/>
        </p:nvSpPr>
        <p:spPr bwMode="auto">
          <a:xfrm>
            <a:off x="2211388" y="350838"/>
            <a:ext cx="495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uk-UA" altLang="uk-UA" sz="4000" b="1">
                <a:solidFill>
                  <a:srgbClr val="FFFF00"/>
                </a:solidFill>
              </a:rPr>
              <a:t>Дякую за увагу!</a:t>
            </a:r>
            <a:endParaRPr lang="ru-RU" altLang="uk-UA" sz="4000" b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www.hups.mil.gov.ua/wp-content/uploads/2001/01/84cVat89JOU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2928934"/>
            <a:ext cx="3643338" cy="27289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4819" name="Диаграмма 5"/>
          <p:cNvGraphicFramePr>
            <a:graphicFrameLocks/>
          </p:cNvGraphicFramePr>
          <p:nvPr/>
        </p:nvGraphicFramePr>
        <p:xfrm>
          <a:off x="2417763" y="1066800"/>
          <a:ext cx="6502400" cy="464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name="Worksheet" r:id="rId5" imgW="6498899" imgH="4645555" progId="Excel.Sheet.8">
                  <p:embed/>
                </p:oleObj>
              </mc:Choice>
              <mc:Fallback>
                <p:oleObj name="Worksheet" r:id="rId5" imgW="6498899" imgH="4645555" progId="Excel.Sheet.8">
                  <p:embed/>
                  <p:pic>
                    <p:nvPicPr>
                      <p:cNvPr id="0" name="Диаграмма 5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7763" y="1066800"/>
                        <a:ext cx="6502400" cy="4643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0" y="169863"/>
            <a:ext cx="9144000" cy="4429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tabLst>
                <a:tab pos="4484688" algn="l"/>
              </a:tabLst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rPr>
              <a:t>НАУКОВО-ПЕДАГОГІЧНИЙ ПОТЕНЦІАЛ  ХНУПС</a:t>
            </a: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46950" y="785813"/>
            <a:ext cx="1785938" cy="1785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857224" y="857232"/>
            <a:ext cx="7452320" cy="6678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0"/>
          </a:effectLst>
        </p:spPr>
        <p:txBody>
          <a:bodyPr>
            <a:spAutoFit/>
          </a:bodyPr>
          <a:lstStyle/>
          <a:p>
            <a:pPr marL="361950" defTabSz="912813">
              <a:lnSpc>
                <a:spcPct val="85000"/>
              </a:lnSpc>
              <a:defRPr/>
            </a:pPr>
            <a:r>
              <a:rPr lang="uk-UA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  докторів наук  та </a:t>
            </a:r>
            <a:r>
              <a:rPr lang="uk-UA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414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 кандидатів наук:</a:t>
            </a:r>
          </a:p>
          <a:p>
            <a:pPr defTabSz="912813">
              <a:lnSpc>
                <a:spcPct val="85000"/>
              </a:lnSpc>
              <a:defRPr/>
            </a:pPr>
            <a:r>
              <a:rPr lang="uk-UA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88135" y="5805264"/>
            <a:ext cx="8907737" cy="9818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0"/>
          </a:effectLst>
        </p:spPr>
        <p:txBody>
          <a:bodyPr>
            <a:spAutoFit/>
          </a:bodyPr>
          <a:lstStyle/>
          <a:p>
            <a:pPr marL="361950" defTabSz="912813">
              <a:lnSpc>
                <a:spcPct val="85000"/>
              </a:lnSpc>
              <a:defRPr/>
            </a:pPr>
            <a:r>
              <a:rPr lang="uk-UA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осіб відмічено почесними науковими званнями та Державними преміями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2813">
              <a:lnSpc>
                <a:spcPct val="85000"/>
              </a:lnSpc>
              <a:defRPr/>
            </a:pPr>
            <a:r>
              <a:rPr lang="uk-UA" sz="2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8" name="Блок-схема: узел 11"/>
          <p:cNvSpPr>
            <a:spLocks noChangeArrowheads="1"/>
          </p:cNvSpPr>
          <p:nvPr/>
        </p:nvSpPr>
        <p:spPr bwMode="auto">
          <a:xfrm>
            <a:off x="8702675" y="68263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/>
            <a:fld id="{EB80DB54-8187-41D5-8C69-6DF5A634701D}" type="slidenum">
              <a:rPr lang="uk-UA" altLang="ru-RU" sz="1200">
                <a:solidFill>
                  <a:srgbClr val="000000"/>
                </a:solidFill>
              </a:rPr>
              <a:pPr algn="ctr" defTabSz="909638"/>
              <a:t>4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43880" y="620688"/>
            <a:ext cx="7848600" cy="142875"/>
          </a:xfrm>
          <a:prstGeom prst="rect">
            <a:avLst/>
          </a:prstGeom>
          <a:gradFill>
            <a:gsLst>
              <a:gs pos="49000">
                <a:srgbClr val="0451EC"/>
              </a:gs>
              <a:gs pos="50000">
                <a:srgbClr val="FFFF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uk-UA">
              <a:solidFill>
                <a:srgbClr val="FFFFFF"/>
              </a:solidFill>
              <a:latin typeface="Arial Unicode MS" pitchFamily="34" charset="-128"/>
            </a:endParaRPr>
          </a:p>
        </p:txBody>
      </p:sp>
      <p:pic>
        <p:nvPicPr>
          <p:cNvPr id="25" name="Picture 7" descr="Шеврон ХУПС новй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80975" y="-26988"/>
            <a:ext cx="1223963" cy="8636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"/>
          <p:cNvGrpSpPr>
            <a:grpSpLocks/>
          </p:cNvGrpSpPr>
          <p:nvPr/>
        </p:nvGrpSpPr>
        <p:grpSpPr bwMode="auto">
          <a:xfrm>
            <a:off x="19050" y="0"/>
            <a:ext cx="8977313" cy="863600"/>
            <a:chOff x="19050" y="-556"/>
            <a:chExt cx="8977313" cy="863578"/>
          </a:xfrm>
        </p:grpSpPr>
        <p:pic>
          <p:nvPicPr>
            <p:cNvPr id="10" name="Picture 7" descr="Шеврон ХУПС новй"/>
            <p:cNvPicPr>
              <a:picLocks noChangeAspect="1" noChangeArrowheads="1"/>
            </p:cNvPicPr>
            <p:nvPr/>
          </p:nvPicPr>
          <p:blipFill rotWithShape="1">
            <a:blip r:embed="rId2" cstate="print"/>
            <a:srcRect/>
            <a:stretch/>
          </p:blipFill>
          <p:spPr bwMode="auto">
            <a:xfrm>
              <a:off x="19050" y="-556"/>
              <a:ext cx="881063" cy="86357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Группа 5"/>
            <p:cNvGrpSpPr>
              <a:grpSpLocks/>
            </p:cNvGrpSpPr>
            <p:nvPr/>
          </p:nvGrpSpPr>
          <p:grpSpPr bwMode="auto">
            <a:xfrm>
              <a:off x="1043608" y="692696"/>
              <a:ext cx="7952755" cy="108755"/>
              <a:chOff x="1043608" y="692696"/>
              <a:chExt cx="7952755" cy="108755"/>
            </a:xfrm>
          </p:grpSpPr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1044575" y="750312"/>
                <a:ext cx="7951788" cy="50799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§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folHlink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80000"/>
                  <a:buFont typeface="Arial" pitchFamily="34" charset="0"/>
                  <a:buChar char="►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68618" name="Rectangle 8"/>
              <p:cNvSpPr>
                <a:spLocks noChangeArrowheads="1"/>
              </p:cNvSpPr>
              <p:nvPr/>
            </p:nvSpPr>
            <p:spPr bwMode="auto">
              <a:xfrm>
                <a:off x="1043608" y="692696"/>
                <a:ext cx="7951230" cy="48696"/>
              </a:xfrm>
              <a:prstGeom prst="rect">
                <a:avLst/>
              </a:prstGeom>
              <a:solidFill>
                <a:srgbClr val="00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altLang="ru-RU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</p:grpSp>
      </p:grp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204909" y="3999847"/>
            <a:ext cx="4249166" cy="850131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У РЕЙТИНГУ ЗВО УКРАЇНИ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«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E1E1FF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ТОП 200 УКРАЇНА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» УНІВЕРСИТЕТ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ПОСІДАЄ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124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МІСЦЕ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9458" name="Picture 2" descr="Результат пошуку зображень за запитом &quot;консолідований рейтинг внз україни 2017&quot;">
            <a:extLst>
              <a:ext uri="{FF2B5EF4-FFF2-40B4-BE49-F238E27FC236}">
                <a16:creationId xmlns:a16="http://schemas.microsoft.com/office/drawing/2014/main" id="{A104CFAD-7A95-4F05-9B31-8DEC122BF1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2080" y="1303498"/>
            <a:ext cx="1650413" cy="1331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Диаграмма 15"/>
          <p:cNvGraphicFramePr>
            <a:graphicFrameLocks/>
          </p:cNvGraphicFramePr>
          <p:nvPr/>
        </p:nvGraphicFramePr>
        <p:xfrm>
          <a:off x="4613818" y="839988"/>
          <a:ext cx="4381020" cy="3370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marL="0" marR="0" lvl="0" indent="0" algn="ct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476EBA-B76E-43F0-82EC-796F772E1C3C}" type="slidenum">
              <a:rPr kumimoji="0" lang="uk-UA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uk-UA" alt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/>
        </p:nvGraphicFramePr>
        <p:xfrm>
          <a:off x="32108" y="818653"/>
          <a:ext cx="4408909" cy="3391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19" y="1269652"/>
            <a:ext cx="1443743" cy="101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5"/>
          <p:cNvSpPr txBox="1">
            <a:spLocks noChangeArrowheads="1"/>
          </p:cNvSpPr>
          <p:nvPr/>
        </p:nvSpPr>
        <p:spPr bwMode="auto">
          <a:xfrm>
            <a:off x="4731191" y="4054392"/>
            <a:ext cx="4249166" cy="850131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У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E1E1FF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КОНСОЛІДОВАНОМУ РЕЙТИНГУ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ЗВО УКРАЇНИ УНІВЕРСИТЕТ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ПОСІДАЄ </a:t>
            </a:r>
            <a:r>
              <a:rPr lang="uk-UA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65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МІСЦЕ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0" name="Rectangle 5"/>
          <p:cNvSpPr txBox="1">
            <a:spLocks noChangeArrowheads="1"/>
          </p:cNvSpPr>
          <p:nvPr/>
        </p:nvSpPr>
        <p:spPr bwMode="auto">
          <a:xfrm>
            <a:off x="32108" y="4896477"/>
            <a:ext cx="9003942" cy="1838766"/>
          </a:xfrm>
          <a:prstGeom prst="rect">
            <a:avLst/>
          </a:prstGeom>
          <a:solidFill>
            <a:srgbClr val="FFE7FF"/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lvl="0" algn="just">
              <a:lnSpc>
                <a:spcPct val="90000"/>
              </a:lnSpc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У 2021 році організаторами конкурсів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консолідованого рейтингу ЗВО України та ТОП-200</a:t>
            </a:r>
            <a:r>
              <a:rPr kumimoji="0" lang="uk-UA" sz="1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 Україна </a:t>
            </a:r>
            <a:r>
              <a:rPr kumimoji="0" lang="uk-UA" sz="1400" i="0" u="none" strike="noStrike" kern="1200" cap="none" spc="0" normalizeH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базовим принципом ранжування університетів в рейтингу було визначено забезпечення повної відкритості, прозорості та незалежного ранжування університетів. Для складання рейтингу використовувались тільки відкриті данні прямих вимірювань, виставлених на відкритих веб-ресурсах незалежних національних та міжнародних організацій та установ. При цьому дані, або експертні оцінки або експертні оцінки самих університетів та органів управління не використовувались.</a:t>
            </a:r>
            <a:r>
              <a:rPr lang="ru-RU" sz="1400" dirty="0"/>
              <a:t> 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До</a:t>
            </a:r>
            <a:r>
              <a:rPr kumimoji="0" lang="uk-UA" sz="1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 ТОП-200 з ВВНЗ </a:t>
            </a:r>
            <a:r>
              <a:rPr kumimoji="0" lang="uk-UA" sz="1400" b="1" i="0" u="none" strike="noStrike" kern="1200" cap="none" spc="0" normalizeH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увійшли</a:t>
            </a:r>
            <a:r>
              <a:rPr kumimoji="0" lang="uk-UA" sz="1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 тільки ХНУПС (124 місце), </a:t>
            </a:r>
            <a:r>
              <a:rPr kumimoji="0" lang="uk-UA" sz="14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НУОУ (169 місце) </a:t>
            </a:r>
            <a:r>
              <a:rPr kumimoji="0" lang="uk-UA" sz="1400" b="1" i="0" u="none" strike="noStrike" kern="1200" cap="none" spc="0" normalizeH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та </a:t>
            </a:r>
            <a:r>
              <a:rPr lang="uk-UA" sz="1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НАСВ (174 місце)</a:t>
            </a:r>
            <a:r>
              <a:rPr kumimoji="0" lang="uk-UA" sz="14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  </a:t>
            </a:r>
            <a:r>
              <a:rPr kumimoji="0" lang="uk-UA" sz="1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і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 лише 4 ЗВО входять до консолідованого рейтингу ЗВО (ХНУПС займає 65 місце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, </a:t>
            </a:r>
            <a:r>
              <a:rPr lang="uk-UA" sz="1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НУОУ 223-224 місце, НАСВ 226-227, ВІТІ 231 місце</a:t>
            </a: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cs typeface="Arial" charset="0"/>
              </a:rPr>
              <a:t>)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821287" y="-30843"/>
            <a:ext cx="7945877" cy="78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altLang="ru-RU" sz="1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ПОКАЗНИКИ УНІВЕРСИТЕТУ В СИСТЕМІ НЕЗАЛЕЖНИХ РЕЙТИНГІВ ПОРІВНЯНО ЗАКЛАДАМИ ВИЩОЇ ОСВІТИ УКРАЇНИ (ЗВО)</a:t>
            </a:r>
          </a:p>
        </p:txBody>
      </p:sp>
    </p:spTree>
    <p:extLst>
      <p:ext uri="{BB962C8B-B14F-4D97-AF65-F5344CB8AC3E}">
        <p14:creationId xmlns:p14="http://schemas.microsoft.com/office/powerpoint/2010/main" val="361817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" name="Таблица 125"/>
          <p:cNvGraphicFramePr>
            <a:graphicFrameLocks noGrp="1"/>
          </p:cNvGraphicFramePr>
          <p:nvPr/>
        </p:nvGraphicFramePr>
        <p:xfrm>
          <a:off x="3707904" y="620688"/>
          <a:ext cx="5256584" cy="3206216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{35758FB7-9AC5-4552-8A53-C91805E547FA}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507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“Воєнні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науки, національна безпека,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безпека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державного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кордону”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“Військове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управління (за видами ЗСУ)”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спеціалізації: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льотна експлуатація та бойове застосування літаків;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льотна експлуатація та бойове застосування вертольотів;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навігація та бойове застосування літальних апаратів;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бойове управління польотами авіації.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“Забезпечення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військ (сил)”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спеціалізація: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виховна та соціально-психологічна робота у підрозділах, на кораблях (за видами Збройних Сил.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876300" y="160338"/>
            <a:ext cx="7345363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ЛЬОТНИЙ ФАКУЛЬТЕТ</a:t>
            </a:r>
            <a:endParaRPr lang="ru-RU" altLang="uk-UA" b="1">
              <a:solidFill>
                <a:srgbClr val="C00000"/>
              </a:solidFill>
            </a:endParaRPr>
          </a:p>
        </p:txBody>
      </p:sp>
      <p:sp>
        <p:nvSpPr>
          <p:cNvPr id="39943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A2D340E4-26A9-4707-86FE-4A1C399570AF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6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40062" name="Picture 126" descr="H:\НА 2022\Фото для календарей на 2022\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73692"/>
            <a:ext cx="4032447" cy="2576028"/>
          </a:xfrm>
          <a:prstGeom prst="rect">
            <a:avLst/>
          </a:prstGeom>
          <a:noFill/>
        </p:spPr>
      </p:pic>
      <p:pic>
        <p:nvPicPr>
          <p:cNvPr id="40063" name="Picture 127" descr="H:\НА 2022\Фото для календарей на 2022\в кабіні тренажера вертольоту МІ8-М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77072"/>
            <a:ext cx="3856572" cy="2554337"/>
          </a:xfrm>
          <a:prstGeom prst="rect">
            <a:avLst/>
          </a:prstGeom>
          <a:noFill/>
        </p:spPr>
      </p:pic>
      <p:pic>
        <p:nvPicPr>
          <p:cNvPr id="40064" name="Picture 128" descr="H:\НА 2022\ТОЧКА\Емблеми факультетів\1лф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4664"/>
            <a:ext cx="2734166" cy="34531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5"/>
          <p:cNvSpPr>
            <a:spLocks noChangeArrowheads="1"/>
          </p:cNvSpPr>
          <p:nvPr/>
        </p:nvSpPr>
        <p:spPr bwMode="auto">
          <a:xfrm>
            <a:off x="911225" y="214313"/>
            <a:ext cx="7345363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ІНЖЕНЕРНО-АВІАЦІЙНИЙ ФАКУЛЬТЕТ</a:t>
            </a:r>
            <a:endParaRPr lang="ru-RU" altLang="uk-UA" b="1">
              <a:solidFill>
                <a:srgbClr val="C00000"/>
              </a:solidFill>
            </a:endParaRPr>
          </a:p>
        </p:txBody>
      </p:sp>
      <p:graphicFrame>
        <p:nvGraphicFramePr>
          <p:cNvPr id="244" name="Таблица 243"/>
          <p:cNvGraphicFramePr>
            <a:graphicFrameLocks noGrp="1"/>
          </p:cNvGraphicFramePr>
          <p:nvPr/>
        </p:nvGraphicFramePr>
        <p:xfrm>
          <a:off x="3033267" y="592389"/>
          <a:ext cx="5931221" cy="3206216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{35758FB7-9AC5-4552-8A53-C91805E547FA}</a:tableStyleId>
              </a:tblPr>
              <a:tblGrid>
                <a:gridCol w="5931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9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   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“Електроніка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та телекомунікації 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 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“Авіоніка”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спеціалізації: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радіоелектронне обладнання літаків, вертольотів та ракет;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комплекси повітряної розвідки;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безпілотні авіаційні комплекси оперативно-тактичного, оперативного та стратегічного класу;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авіаційне обладнання.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Галузь знань:   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“Транспорт”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“Авіаційний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транспорт”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спеціалізації: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військові літаки, вертольоти та авіадвигуни;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авіаційне озброєння;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технології та технологічне обладнання аеропортів.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0964" name="Picture 126" descr="эмблема ИАФ"/>
          <p:cNvPicPr>
            <a:picLocks noChangeAspect="1" noChangeArrowheads="1"/>
          </p:cNvPicPr>
          <p:nvPr/>
        </p:nvPicPr>
        <p:blipFill>
          <a:blip r:embed="rId3" cstate="print"/>
          <a:srcRect l="8270" t="7584" r="10141" b="8554"/>
          <a:stretch>
            <a:fillRect/>
          </a:stretch>
        </p:blipFill>
        <p:spPr bwMode="auto">
          <a:xfrm>
            <a:off x="107950" y="765175"/>
            <a:ext cx="2925763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Рисунок 5" descr="Зображення, що містить небо, надворі, земля, плоский&#10;&#10;Опис створено з дуже високим рівнем достовірності"/>
          <p:cNvPicPr>
            <a:picLocks noChangeAspect="1" noChangeArrowheads="1"/>
          </p:cNvPicPr>
          <p:nvPr/>
        </p:nvPicPr>
        <p:blipFill>
          <a:blip r:embed="rId4" cstate="print"/>
          <a:srcRect l="-108" t="964" r="11241" b="-964"/>
          <a:stretch>
            <a:fillRect/>
          </a:stretch>
        </p:blipFill>
        <p:spPr bwMode="auto">
          <a:xfrm>
            <a:off x="161925" y="4113213"/>
            <a:ext cx="4265613" cy="255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7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8911F349-77D7-4B88-B146-ED5DCD374838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7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40968" name="Picture 8" descr="H:\НА 2022\Фото для календарей на 2022\DSC_93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3886" y="4149080"/>
            <a:ext cx="4360602" cy="25269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омер слайда 2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F3139D-7720-4416-A022-524FAC93B07A}" type="slidenum">
              <a:rPr lang="uk-UA" altLang="uk-UA" smtClean="0"/>
              <a:pPr/>
              <a:t>8</a:t>
            </a:fld>
            <a:endParaRPr lang="uk-UA" altLang="uk-UA"/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1000125" y="214313"/>
            <a:ext cx="73453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uk-UA" altLang="uk-UA" b="1">
                <a:solidFill>
                  <a:srgbClr val="C00000"/>
                </a:solidFill>
              </a:rPr>
              <a:t>ФАКУЛЬТЕТ ЗЕНІТНИХ РАКЕТНИХ ВІЙСЬК</a:t>
            </a:r>
            <a:endParaRPr lang="ru-RU" altLang="uk-UA" b="1">
              <a:solidFill>
                <a:srgbClr val="C0000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275856" y="548680"/>
          <a:ext cx="5472608" cy="3617574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{35758FB7-9AC5-4552-8A53-C91805E547FA}</a:tableStyleId>
              </a:tblPr>
              <a:tblGrid>
                <a:gridCol w="5472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0100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 “ Електроніка та телекомунікації 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“ Телекомунікації та радіотехніка 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спеціалізації: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зенітні ракетні комплекси та системи малої дальності;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зенітні ракетні комплекси та системи середньої дальності;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радіоелектронні засоби інформаційного забезпечення і управління зенітними ракетними комплексами та системами Повітряних Сил.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 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  “ Електрична інженерія 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 </a:t>
                      </a:r>
                      <a:r>
                        <a:rPr lang="uk-UA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“Електроенергетика</a:t>
                      </a: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, електротехніка та електромеханіка ”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спеціалізація: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Електротехнічні системи військового призначення.</a:t>
                      </a:r>
                      <a:endParaRPr lang="ru-RU" sz="1400" i="1" dirty="0">
                        <a:latin typeface="Times New Roman"/>
                        <a:ea typeface="Times New Roman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3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1990" name="Picture 8" descr="D:\Work\Work_Koplik\НАБОР\2016\Реклама\Запись\НОВИЕ ЄМБЛЕМИ\Факультети\Symbol RGB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413" y="712788"/>
            <a:ext cx="295143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Рисунок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861048"/>
            <a:ext cx="4248472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C3523F51-4AD9-4939-9755-0013E7A0C9AC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8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41993" name="Picture 9" descr="H:\НА 2022\Фото для календарей на 2022\2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861048"/>
            <a:ext cx="4464496" cy="27895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0" y="115888"/>
            <a:ext cx="9144000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63360" anchor="ctr"/>
          <a:lstStyle/>
          <a:p>
            <a:pPr marL="714375" algn="ctr" eaLnBrk="1" hangingPunct="1">
              <a:lnSpc>
                <a:spcPct val="95000"/>
              </a:lnSpc>
              <a:spcBef>
                <a:spcPts val="7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uk-UA" altLang="uk-UA" b="1">
                <a:solidFill>
                  <a:srgbClr val="C00000"/>
                </a:solidFill>
              </a:rPr>
              <a:t>ФАКУЛЬТЕТ АВТОМАТИЗОВАНИХ СИСТЕМ УПРАВЛІННЯ ТА НАЗЕМНОГО ЗАБЕЗПЕЧЕННЯ ПОЛЬОТІВ АВІАЦІЇ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48976"/>
              </p:ext>
            </p:extLst>
          </p:nvPr>
        </p:nvGraphicFramePr>
        <p:xfrm>
          <a:off x="3131840" y="836713"/>
          <a:ext cx="5832648" cy="3770096"/>
        </p:xfrm>
        <a:graphic>
          <a:graphicData uri="http://schemas.openxmlformats.org/drawingml/2006/table">
            <a:tbl>
              <a:tblPr firstRow="1" firstCol="1" lastRow="1" lastCol="1" bandRow="1" bandCol="1">
                <a:effectLst/>
                <a:tableStyleId>{35758FB7-9AC5-4552-8A53-C91805E547FA}</a:tableStyleId>
              </a:tblPr>
              <a:tblGrid>
                <a:gridCol w="5832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219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  </a:t>
                      </a:r>
                      <a:r>
                        <a:rPr lang="uk-UA" sz="13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“Інформаційні</a:t>
                      </a: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технології ”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  <a:p>
                      <a:pPr marL="1530350" indent="-1530350"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 </a:t>
                      </a:r>
                      <a:r>
                        <a:rPr lang="uk-UA" sz="13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</a:t>
                      </a:r>
                      <a:r>
                        <a:rPr lang="uk-UA" sz="1300" b="1" i="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uk-UA" sz="13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Комп'ютерна інженерія </a:t>
                      </a: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”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спеціалізація: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3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Адміністрування інформаційно-телекомунікаційних систем автоматизованих   систем управління авіацією та протиповітряною обороною.</a:t>
                      </a:r>
                      <a:endParaRPr lang="ru-RU" sz="1300" i="1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  </a:t>
                      </a:r>
                      <a:r>
                        <a:rPr lang="uk-UA" sz="13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“Автоматизація</a:t>
                      </a: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та приладобудування ”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  <a:p>
                      <a:pPr marL="1530350" indent="-1530350"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 “</a:t>
                      </a:r>
                      <a:r>
                        <a:rPr lang="uk-UA" sz="1300" i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uk-UA" sz="1300" b="1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Автоматизація та комп‘ютерно-інтегровані технології </a:t>
                      </a: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”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спеціалізація: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3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Комплекси та засоби автоматизації управління автоматизованої системи управління авіацією та протиповітряною обороною.</a:t>
                      </a:r>
                      <a:endParaRPr lang="ru-RU" sz="1300" i="1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Галузь знань:   </a:t>
                      </a:r>
                      <a:r>
                        <a:rPr lang="uk-UA" sz="13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“Електроніка</a:t>
                      </a: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та </a:t>
                      </a:r>
                      <a:r>
                        <a:rPr lang="uk-UA" sz="13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телекомунікації”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спеціальність: </a:t>
                      </a:r>
                      <a:r>
                        <a:rPr lang="uk-UA" sz="13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“Телекомунікації</a:t>
                      </a: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та </a:t>
                      </a:r>
                      <a:r>
                        <a:rPr lang="uk-UA" sz="13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радіотехніка”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спеціалізації: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3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радіоелектронні системи забезпечення польотів авіації;</a:t>
                      </a:r>
                      <a:endParaRPr lang="ru-RU" sz="1300" i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Wingdings"/>
                        <a:buChar char=""/>
                      </a:pPr>
                      <a:r>
                        <a:rPr lang="uk-UA" sz="1300" i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радіоелектронні системи та засоби командних пунктів Повітряних Сил</a:t>
                      </a:r>
                      <a:r>
                        <a:rPr lang="uk-UA" sz="1300" i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.</a:t>
                      </a:r>
                      <a:endParaRPr lang="ru-RU" sz="1300" i="0" dirty="0">
                        <a:latin typeface="Times New Roman"/>
                        <a:ea typeface="Times New Roman"/>
                      </a:endParaRPr>
                    </a:p>
                  </a:txBody>
                  <a:tcPr marL="30243" marR="30243" marT="581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3012" name="Picture 16" descr="Z:\НАВЧАЛЬНА РОБОТА\ПРАКТИКИ\ПРАКТИКИ 2015\фото практик\DSC011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4653137"/>
            <a:ext cx="453650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3013" name="Группа 9"/>
          <p:cNvGrpSpPr>
            <a:grpSpLocks/>
          </p:cNvGrpSpPr>
          <p:nvPr/>
        </p:nvGrpSpPr>
        <p:grpSpPr bwMode="auto">
          <a:xfrm>
            <a:off x="179512" y="4542123"/>
            <a:ext cx="2952328" cy="2034231"/>
            <a:chOff x="6205538" y="3968750"/>
            <a:chExt cx="2933700" cy="1422400"/>
          </a:xfrm>
        </p:grpSpPr>
        <p:pic>
          <p:nvPicPr>
            <p:cNvPr id="43016" name="Picture 40" descr="20141213_12532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254875" y="3978275"/>
              <a:ext cx="1884363" cy="1412875"/>
            </a:xfrm>
            <a:prstGeom prst="rect">
              <a:avLst/>
            </a:prstGeom>
            <a:noFill/>
            <a:ln w="38100" cmpd="dbl">
              <a:solidFill>
                <a:schemeClr val="bg1"/>
              </a:solidFill>
              <a:miter lim="800000"/>
              <a:headEnd/>
              <a:tailEnd/>
            </a:ln>
          </p:spPr>
        </p:pic>
        <p:pic>
          <p:nvPicPr>
            <p:cNvPr id="43017" name="Picture 3" descr="DSC0241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49988" y="3968750"/>
              <a:ext cx="1458912" cy="1192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18" name="Picture 15" descr="РСП нове 03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05538" y="4548188"/>
              <a:ext cx="1158875" cy="814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3015" name="Блок-схема: узел 11"/>
          <p:cNvSpPr>
            <a:spLocks noChangeArrowheads="1"/>
          </p:cNvSpPr>
          <p:nvPr/>
        </p:nvSpPr>
        <p:spPr bwMode="auto">
          <a:xfrm>
            <a:off x="8629650" y="115888"/>
            <a:ext cx="406400" cy="407987"/>
          </a:xfrm>
          <a:prstGeom prst="flowChartConnector">
            <a:avLst/>
          </a:prstGeom>
          <a:solidFill>
            <a:schemeClr val="bg1"/>
          </a:solidFill>
          <a:ln w="12700" algn="ctr">
            <a:solidFill>
              <a:srgbClr val="FF0000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909638" eaLnBrk="1" hangingPunct="1"/>
            <a:fld id="{66C23D53-7EC2-433D-836B-ADDCA8C78A6D}" type="slidenum">
              <a:rPr lang="uk-UA" altLang="ru-RU" sz="1200">
                <a:solidFill>
                  <a:srgbClr val="000000"/>
                </a:solidFill>
              </a:rPr>
              <a:pPr algn="ctr" defTabSz="909638" eaLnBrk="1" hangingPunct="1"/>
              <a:t>9</a:t>
            </a:fld>
            <a:endParaRPr lang="uk-UA" altLang="ru-RU" sz="1200">
              <a:solidFill>
                <a:srgbClr val="000000"/>
              </a:solidFill>
            </a:endParaRPr>
          </a:p>
        </p:txBody>
      </p:sp>
      <p:pic>
        <p:nvPicPr>
          <p:cNvPr id="43019" name="Picture 11" descr="H:\НА 2022\ТОЧКА\Емблеми факультетів\4. АСУ та НЗП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737913"/>
            <a:ext cx="2736304" cy="273992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551510" y="6381329"/>
            <a:ext cx="5484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Контактний телефон 0971260463; 0667212160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Граница 9">
    <a:dk1>
      <a:srgbClr val="000000"/>
    </a:dk1>
    <a:lt1>
      <a:srgbClr val="FFFFFF"/>
    </a:lt1>
    <a:dk2>
      <a:srgbClr val="000000"/>
    </a:dk2>
    <a:lt2>
      <a:srgbClr val="FEFEFE"/>
    </a:lt2>
    <a:accent1>
      <a:srgbClr val="E1E1FF"/>
    </a:accent1>
    <a:accent2>
      <a:srgbClr val="D9FFF8"/>
    </a:accent2>
    <a:accent3>
      <a:srgbClr val="FFFFFF"/>
    </a:accent3>
    <a:accent4>
      <a:srgbClr val="000000"/>
    </a:accent4>
    <a:accent5>
      <a:srgbClr val="EEEEFF"/>
    </a:accent5>
    <a:accent6>
      <a:srgbClr val="C4E7E1"/>
    </a:accent6>
    <a:hlink>
      <a:srgbClr val="9966FF"/>
    </a:hlink>
    <a:folHlink>
      <a:srgbClr val="666699"/>
    </a:folHlink>
  </a:clrScheme>
  <a:fontScheme name="Граница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Оформление по умолчанию 2">
    <a:dk1>
      <a:srgbClr val="000000"/>
    </a:dk1>
    <a:lt1>
      <a:srgbClr val="FFFFFF"/>
    </a:lt1>
    <a:dk2>
      <a:srgbClr val="000000"/>
    </a:dk2>
    <a:lt2>
      <a:srgbClr val="969696"/>
    </a:lt2>
    <a:accent1>
      <a:srgbClr val="FBDF53"/>
    </a:accent1>
    <a:accent2>
      <a:srgbClr val="FF9966"/>
    </a:accent2>
    <a:accent3>
      <a:srgbClr val="FFFFFF"/>
    </a:accent3>
    <a:accent4>
      <a:srgbClr val="000000"/>
    </a:accent4>
    <a:accent5>
      <a:srgbClr val="FDECB3"/>
    </a:accent5>
    <a:accent6>
      <a:srgbClr val="E78A5C"/>
    </a:accent6>
    <a:hlink>
      <a:srgbClr val="CC3300"/>
    </a:hlink>
    <a:folHlink>
      <a:srgbClr val="9966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18937</TotalTime>
  <Words>2214</Words>
  <Application>Microsoft Office PowerPoint</Application>
  <PresentationFormat>Екран (4:3)</PresentationFormat>
  <Paragraphs>411</Paragraphs>
  <Slides>37</Slides>
  <Notes>30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2</vt:i4>
      </vt:variant>
      <vt:variant>
        <vt:lpstr>Вбудовані сервери OLE</vt:lpstr>
      </vt:variant>
      <vt:variant>
        <vt:i4>2</vt:i4>
      </vt:variant>
      <vt:variant>
        <vt:lpstr>Заголовки слайдів</vt:lpstr>
      </vt:variant>
      <vt:variant>
        <vt:i4>37</vt:i4>
      </vt:variant>
    </vt:vector>
  </HeadingPairs>
  <TitlesOfParts>
    <vt:vector size="50" baseType="lpstr">
      <vt:lpstr>Arial</vt:lpstr>
      <vt:lpstr>Arial Black</vt:lpstr>
      <vt:lpstr>Arial Narrow</vt:lpstr>
      <vt:lpstr>Arial Unicode MS</vt:lpstr>
      <vt:lpstr>Calibri</vt:lpstr>
      <vt:lpstr>Lucida Sans Unicode</vt:lpstr>
      <vt:lpstr>Tahoma</vt:lpstr>
      <vt:lpstr>Times New Roman</vt:lpstr>
      <vt:lpstr>Wingdings</vt:lpstr>
      <vt:lpstr>Оформление по умолчанию</vt:lpstr>
      <vt:lpstr>1_Оформление по умолчанию</vt:lpstr>
      <vt:lpstr>CorelDRAW</vt:lpstr>
      <vt:lpstr>Worksheet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НАВЧАЛЬНА МАТЕРІАЛЬНО-ТЕХНІЧНА БАЗА</vt:lpstr>
      <vt:lpstr>Презентація PowerPoint</vt:lpstr>
      <vt:lpstr>Презентація PowerPoint</vt:lpstr>
      <vt:lpstr>Презентація PowerPoint</vt:lpstr>
      <vt:lpstr>Презентація PowerPoint</vt:lpstr>
      <vt:lpstr>СПОРТИВНІ ДОСЯГНЕННЯ УНІВЕРСИТЕТУ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ПІЛЬГИ ДЛЯ КУРСАНТІВ</vt:lpstr>
      <vt:lpstr>ГАРАНТІЇ ВИПУСКНИКАМ УНІВЕРСИТЕТУ</vt:lpstr>
      <vt:lpstr>ХАРКІВСЬКИЙ НАЦІОНАЛЬНИЙ УНІВЕРСИТЕТ ПОВІТРЯНИХ СИЛ ІМЕНІ ІВАНА КОЖЕДУБА</vt:lpstr>
      <vt:lpstr>Презентація PowerPoint</vt:lpstr>
    </vt:vector>
  </TitlesOfParts>
  <Company>ХУ 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Ирочка Ильина</dc:creator>
  <cp:lastModifiedBy>User</cp:lastModifiedBy>
  <cp:revision>1411</cp:revision>
  <cp:lastPrinted>2019-01-18T09:17:12Z</cp:lastPrinted>
  <dcterms:created xsi:type="dcterms:W3CDTF">2008-11-11T12:49:47Z</dcterms:created>
  <dcterms:modified xsi:type="dcterms:W3CDTF">2022-05-26T10:09:45Z</dcterms:modified>
</cp:coreProperties>
</file>