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64" r:id="rId4"/>
  </p:sldMasterIdLst>
  <p:notesMasterIdLst>
    <p:notesMasterId r:id="rId21"/>
  </p:notesMasterIdLst>
  <p:handoutMasterIdLst>
    <p:handoutMasterId r:id="rId22"/>
  </p:handoutMasterIdLst>
  <p:sldIdLst>
    <p:sldId id="256" r:id="rId5"/>
    <p:sldId id="262" r:id="rId6"/>
    <p:sldId id="263" r:id="rId7"/>
    <p:sldId id="259" r:id="rId8"/>
    <p:sldId id="276" r:id="rId9"/>
    <p:sldId id="274" r:id="rId10"/>
    <p:sldId id="275" r:id="rId11"/>
    <p:sldId id="260" r:id="rId12"/>
    <p:sldId id="265" r:id="rId13"/>
    <p:sldId id="267" r:id="rId14"/>
    <p:sldId id="268" r:id="rId15"/>
    <p:sldId id="270" r:id="rId16"/>
    <p:sldId id="271" r:id="rId17"/>
    <p:sldId id="272" r:id="rId18"/>
    <p:sldId id="273" r:id="rId19"/>
    <p:sldId id="261" r:id="rId20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2" autoAdjust="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1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ЗНО 2021 року дати та час </a:t>
            </a:r>
            <a:endParaRPr lang="ru-RU"/>
          </a:p>
        </c:rich>
      </c:tx>
      <c:layout>
        <c:manualLayout>
          <c:xMode val="edge"/>
          <c:yMode val="edge"/>
          <c:x val="2.6614941023718041E-2"/>
          <c:y val="3.09795388683442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9.4847748054993852E-2"/>
          <c:y val="7.6066975091148625E-2"/>
          <c:w val="0.65229832834921742"/>
          <c:h val="0.65405220748184689"/>
        </c:manualLayout>
      </c:layout>
      <c:radarChart>
        <c:radarStyle val="fill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Ряд 1</c:v>
                </c:pt>
              </c:strCache>
            </c:strRef>
          </c:tx>
          <c:spPr>
            <a:solidFill>
              <a:schemeClr val="accent3">
                <a:shade val="76000"/>
                <a:shade val="80000"/>
                <a:satMod val="150000"/>
              </a:schemeClr>
            </a:solidFill>
            <a:ln>
              <a:noFill/>
            </a:ln>
            <a:effectLst>
              <a:outerShdw blurRad="44450" dist="13970" dir="5400000" algn="ctr" rotWithShape="0">
                <a:srgbClr val="000000">
                  <a:alpha val="45000"/>
                </a:srgbClr>
              </a:outerShdw>
            </a:effectLst>
            <a:scene3d>
              <a:camera prst="orthographicFront">
                <a:rot lat="0" lon="0" rev="0"/>
              </a:camera>
              <a:lightRig rig="twoPt" dir="tl"/>
            </a:scene3d>
            <a:sp3d prstMaterial="flat">
              <a:bevelT w="12700" h="25400" prst="coolSlant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m/d/yyyy</c:formatCode>
                <c:ptCount val="9"/>
                <c:pt idx="0">
                  <c:v>44340</c:v>
                </c:pt>
                <c:pt idx="1">
                  <c:v>44341</c:v>
                </c:pt>
                <c:pt idx="2">
                  <c:v>44344</c:v>
                </c:pt>
                <c:pt idx="3">
                  <c:v>44348</c:v>
                </c:pt>
                <c:pt idx="4">
                  <c:v>44351</c:v>
                </c:pt>
                <c:pt idx="5">
                  <c:v>44354</c:v>
                </c:pt>
                <c:pt idx="6">
                  <c:v>44357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EC-4312-AF99-DB721A41E6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Ряд 2</c:v>
                </c:pt>
              </c:strCache>
            </c:strRef>
          </c:tx>
          <c:spPr>
            <a:solidFill>
              <a:schemeClr val="accent3">
                <a:tint val="77000"/>
                <a:shade val="80000"/>
                <a:satMod val="150000"/>
              </a:schemeClr>
            </a:solidFill>
            <a:ln>
              <a:noFill/>
            </a:ln>
            <a:effectLst>
              <a:outerShdw blurRad="44450" dist="13970" dir="5400000" algn="ctr" rotWithShape="0">
                <a:srgbClr val="000000">
                  <a:alpha val="45000"/>
                </a:srgbClr>
              </a:outerShdw>
            </a:effectLst>
            <a:scene3d>
              <a:camera prst="orthographicFront">
                <a:rot lat="0" lon="0" rev="0"/>
              </a:camera>
              <a:lightRig rig="twoPt" dir="tl"/>
            </a:scene3d>
            <a:sp3d prstMaterial="flat">
              <a:bevelT w="12700" h="25400" prst="coolSlant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Sheet1!$A$2:$A$10</c:f>
              <c:numCache>
                <c:formatCode>m/d/yyyy</c:formatCode>
                <c:ptCount val="9"/>
                <c:pt idx="0">
                  <c:v>44340</c:v>
                </c:pt>
                <c:pt idx="1">
                  <c:v>44341</c:v>
                </c:pt>
                <c:pt idx="2">
                  <c:v>44344</c:v>
                </c:pt>
                <c:pt idx="3">
                  <c:v>44348</c:v>
                </c:pt>
                <c:pt idx="4">
                  <c:v>44351</c:v>
                </c:pt>
                <c:pt idx="5">
                  <c:v>44354</c:v>
                </c:pt>
                <c:pt idx="6">
                  <c:v>44357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0">
                  <c:v>150</c:v>
                </c:pt>
                <c:pt idx="1">
                  <c:v>150</c:v>
                </c:pt>
                <c:pt idx="2">
                  <c:v>210</c:v>
                </c:pt>
                <c:pt idx="3">
                  <c:v>210</c:v>
                </c:pt>
                <c:pt idx="4">
                  <c:v>150</c:v>
                </c:pt>
                <c:pt idx="5">
                  <c:v>180</c:v>
                </c:pt>
                <c:pt idx="6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EC-4312-AF99-DB721A41E61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776041392"/>
        <c:axId val="776042376"/>
      </c:radarChart>
      <c:catAx>
        <c:axId val="7760413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5400000" spcFirstLastPara="1" vertOverflow="ellipsis" wrap="square" anchor="t" anchorCtr="0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76042376"/>
        <c:crosses val="autoZero"/>
        <c:auto val="1"/>
        <c:lblAlgn val="ctr"/>
        <c:lblOffset val="100"/>
        <c:noMultiLvlLbl val="0"/>
      </c:catAx>
      <c:valAx>
        <c:axId val="7760423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7604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tx2">
        <a:lumMod val="5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321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/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5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5A9632-4EB0-4862-92FF-00CF01BE2205}" type="doc">
      <dgm:prSet loTypeId="urn:microsoft.com/office/officeart/2018/5/layout/CenteredIconLabelDescriptionList" loCatId="other" qsTypeId="urn:microsoft.com/office/officeart/2005/8/quickstyle/simple3" qsCatId="simple" csTypeId="urn:microsoft.com/office/officeart/2018/5/colors/Iconchunking_neutralbg_accent1_2" csCatId="accent1" phldr="1"/>
      <dgm:spPr/>
    </dgm:pt>
    <dgm:pt modelId="{5D3F0ED0-2EB6-453D-BE4B-4BBCD8987238}">
      <dgm:prSet phldrT="[Text]" custT="1"/>
      <dgm:spPr/>
      <dgm:t>
        <a:bodyPr rtlCol="0"/>
        <a:lstStyle/>
        <a:p>
          <a:pPr rtl="0">
            <a:lnSpc>
              <a:spcPct val="100000"/>
            </a:lnSpc>
            <a:defRPr b="1"/>
          </a:pPr>
          <a:r>
            <a:rPr lang="ru-RU" sz="1800" noProof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Ідея</a:t>
          </a:r>
          <a:r>
            <a:rPr lang="ru-RU" sz="18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</a:p>
        <a:p>
          <a:pPr rtl="0">
            <a:lnSpc>
              <a:spcPct val="100000"/>
            </a:lnSpc>
            <a:defRPr b="1"/>
          </a:pPr>
          <a:r>
            <a:rPr lang="uk-UA" sz="18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Опираючись на Ваші основні вміння, навички, особливості характеру – випрацюйте для себе характерну стратегію поведінки</a:t>
          </a:r>
          <a:endParaRPr lang="ru-RU" sz="18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F3F8CC-AE84-4149-B520-1874B1B79F46}" type="parTrans" cxnId="{DC7A4FA1-590E-402E-B3C9-432D9D9BC84E}">
      <dgm:prSet/>
      <dgm:spPr/>
      <dgm:t>
        <a:bodyPr rtlCol="0"/>
        <a:lstStyle/>
        <a:p>
          <a:pPr rtl="0"/>
          <a:endParaRPr lang="ru-RU" noProof="0" dirty="0"/>
        </a:p>
      </dgm:t>
    </dgm:pt>
    <dgm:pt modelId="{2E2BF50E-B394-4636-BF63-257039995E33}" type="sibTrans" cxnId="{DC7A4FA1-590E-402E-B3C9-432D9D9BC84E}">
      <dgm:prSet/>
      <dgm:spPr/>
      <dgm:t>
        <a:bodyPr rtlCol="0"/>
        <a:lstStyle/>
        <a:p>
          <a:pPr rtl="0"/>
          <a:endParaRPr lang="ru-RU" noProof="0" dirty="0"/>
        </a:p>
      </dgm:t>
    </dgm:pt>
    <dgm:pt modelId="{00C4C7D7-43FB-4C62-B653-0BAA02E17855}">
      <dgm:prSet phldrT="[Text]" custT="1"/>
      <dgm:spPr/>
      <dgm:t>
        <a:bodyPr rtlCol="0"/>
        <a:lstStyle/>
        <a:p>
          <a:pPr rtl="0">
            <a:lnSpc>
              <a:spcPct val="100000"/>
            </a:lnSpc>
            <a:defRPr b="1"/>
          </a:pPr>
          <a:r>
            <a:rPr lang="ru-RU" sz="1800" noProof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Проектування</a:t>
          </a:r>
          <a:r>
            <a:rPr lang="ru-RU" sz="18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</a:p>
        <a:p>
          <a:pPr rtl="0">
            <a:lnSpc>
              <a:spcPct val="100000"/>
            </a:lnSpc>
            <a:defRPr b="1"/>
          </a:pPr>
          <a:r>
            <a:rPr lang="uk-UA" sz="18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Варто розробити для себе самого – план дій</a:t>
          </a:r>
          <a:endParaRPr lang="ru-RU" sz="18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913AE7-4A70-4B94-8990-85FA8AA36E6B}" type="parTrans" cxnId="{6013628C-81BE-42D0-96B9-999F0382D570}">
      <dgm:prSet/>
      <dgm:spPr/>
      <dgm:t>
        <a:bodyPr rtlCol="0"/>
        <a:lstStyle/>
        <a:p>
          <a:pPr rtl="0"/>
          <a:endParaRPr lang="ru-RU" noProof="0" dirty="0"/>
        </a:p>
      </dgm:t>
    </dgm:pt>
    <dgm:pt modelId="{26407BAA-24CA-40B6-A34E-07DAAD20ECB5}" type="sibTrans" cxnId="{6013628C-81BE-42D0-96B9-999F0382D570}">
      <dgm:prSet/>
      <dgm:spPr/>
      <dgm:t>
        <a:bodyPr rtlCol="0"/>
        <a:lstStyle/>
        <a:p>
          <a:pPr rtl="0"/>
          <a:endParaRPr lang="ru-RU" noProof="0" dirty="0"/>
        </a:p>
      </dgm:t>
    </dgm:pt>
    <dgm:pt modelId="{BE3AF4B6-F5EC-44DF-9BDC-CB79D95FB3F4}">
      <dgm:prSet phldrT="[Text]" custT="1"/>
      <dgm:spPr/>
      <dgm:t>
        <a:bodyPr rtlCol="0"/>
        <a:lstStyle/>
        <a:p>
          <a:pPr rtl="0">
            <a:lnSpc>
              <a:spcPct val="100000"/>
            </a:lnSpc>
            <a:defRPr b="1"/>
          </a:pPr>
          <a:r>
            <a:rPr lang="uk-UA" sz="18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Втілення…</a:t>
          </a:r>
        </a:p>
        <a:p>
          <a:pPr rtl="0">
            <a:lnSpc>
              <a:spcPct val="100000"/>
            </a:lnSpc>
            <a:defRPr b="1"/>
          </a:pPr>
          <a:r>
            <a:rPr lang="uk-UA" sz="18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Найважчий етап, але найголовніший. Саме від нього – </a:t>
          </a:r>
          <a:r>
            <a:rPr lang="uk-UA" sz="1800" noProof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залежатиме</a:t>
          </a:r>
          <a:r>
            <a:rPr lang="uk-UA" sz="18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Ваша </a:t>
          </a:r>
          <a:r>
            <a:rPr lang="uk-UA" sz="1800" noProof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працездатніть</a:t>
          </a:r>
          <a:r>
            <a:rPr lang="uk-UA" sz="18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під час складання іспиту</a:t>
          </a:r>
          <a:r>
            <a:rPr lang="uk-UA" sz="14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C69E6B-E902-4549-ACA2-C87487FCD048}" type="parTrans" cxnId="{8059B95D-5238-487F-9EF9-DC508342BA71}">
      <dgm:prSet/>
      <dgm:spPr/>
      <dgm:t>
        <a:bodyPr rtlCol="0"/>
        <a:lstStyle/>
        <a:p>
          <a:pPr rtl="0"/>
          <a:endParaRPr lang="ru-RU" noProof="0" dirty="0"/>
        </a:p>
      </dgm:t>
    </dgm:pt>
    <dgm:pt modelId="{3B148F1D-FDFC-4CDA-B894-16E41EDC0348}" type="sibTrans" cxnId="{8059B95D-5238-487F-9EF9-DC508342BA71}">
      <dgm:prSet/>
      <dgm:spPr/>
      <dgm:t>
        <a:bodyPr rtlCol="0"/>
        <a:lstStyle/>
        <a:p>
          <a:pPr rtl="0"/>
          <a:endParaRPr lang="ru-RU" noProof="0" dirty="0"/>
        </a:p>
      </dgm:t>
    </dgm:pt>
    <dgm:pt modelId="{6AF39FF8-47D9-49AA-966D-A83086DA5755}" type="pres">
      <dgm:prSet presAssocID="{D75A9632-4EB0-4862-92FF-00CF01BE2205}" presName="root" presStyleCnt="0">
        <dgm:presLayoutVars>
          <dgm:dir/>
          <dgm:resizeHandles val="exact"/>
        </dgm:presLayoutVars>
      </dgm:prSet>
      <dgm:spPr/>
    </dgm:pt>
    <dgm:pt modelId="{1A9886A8-E9CE-4B39-BCC0-EB70D289E2D9}" type="pres">
      <dgm:prSet presAssocID="{5D3F0ED0-2EB6-453D-BE4B-4BBCD8987238}" presName="compNode" presStyleCnt="0"/>
      <dgm:spPr/>
    </dgm:pt>
    <dgm:pt modelId="{B5457E74-8057-48DE-912E-464E4AAA827D}" type="pres">
      <dgm:prSet presAssocID="{5D3F0ED0-2EB6-453D-BE4B-4BBCD8987238}" presName="iconRect" presStyleLbl="node1" presStyleIdx="0" presStyleCnt="3" custLinFactY="-44991" custLinFactNeighborX="41591" custLinFactNeighborY="-100000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F5BA0046-C9E0-4EA9-A727-3EEECA3262FE}" type="pres">
      <dgm:prSet presAssocID="{5D3F0ED0-2EB6-453D-BE4B-4BBCD8987238}" presName="iconSpace" presStyleCnt="0"/>
      <dgm:spPr/>
    </dgm:pt>
    <dgm:pt modelId="{60C74A3A-AE69-40BC-BA07-811BAF4B0959}" type="pres">
      <dgm:prSet presAssocID="{5D3F0ED0-2EB6-453D-BE4B-4BBCD8987238}" presName="parTx" presStyleLbl="revTx" presStyleIdx="0" presStyleCnt="6" custScaleX="94047" custScaleY="80370" custLinFactNeighborX="17441" custLinFactNeighborY="-3335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B16BEA77-D295-4321-A3C4-8CCBCFD6FF30}" type="pres">
      <dgm:prSet presAssocID="{5D3F0ED0-2EB6-453D-BE4B-4BBCD8987238}" presName="txSpace" presStyleCnt="0"/>
      <dgm:spPr/>
    </dgm:pt>
    <dgm:pt modelId="{A4433C94-6E4E-405C-AE9F-26764847360D}" type="pres">
      <dgm:prSet presAssocID="{5D3F0ED0-2EB6-453D-BE4B-4BBCD8987238}" presName="desTx" presStyleLbl="revTx" presStyleIdx="1" presStyleCnt="6">
        <dgm:presLayoutVars/>
      </dgm:prSet>
      <dgm:spPr/>
    </dgm:pt>
    <dgm:pt modelId="{14AD2CE7-CAEC-4600-A27C-91578B9D7744}" type="pres">
      <dgm:prSet presAssocID="{2E2BF50E-B394-4636-BF63-257039995E33}" presName="sibTrans" presStyleCnt="0"/>
      <dgm:spPr/>
    </dgm:pt>
    <dgm:pt modelId="{3F609460-4992-4CBB-B1C7-E5A6E57A6421}" type="pres">
      <dgm:prSet presAssocID="{00C4C7D7-43FB-4C62-B653-0BAA02E17855}" presName="compNode" presStyleCnt="0"/>
      <dgm:spPr/>
    </dgm:pt>
    <dgm:pt modelId="{397C89C4-F6D6-47B8-A77B-785B366EEC7E}" type="pres">
      <dgm:prSet presAssocID="{00C4C7D7-43FB-4C62-B653-0BAA02E17855}" presName="iconRect" presStyleLbl="node1" presStyleIdx="1" presStyleCnt="3" custLinFactY="-35409" custLinFactNeighborX="0" custLinFactNeighborY="-1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0EE1BE44-7AB3-4B14-B478-7315198A20B6}" type="pres">
      <dgm:prSet presAssocID="{00C4C7D7-43FB-4C62-B653-0BAA02E17855}" presName="iconSpace" presStyleCnt="0"/>
      <dgm:spPr/>
    </dgm:pt>
    <dgm:pt modelId="{1A23E20E-5A34-4BFA-8F11-557C972039FC}" type="pres">
      <dgm:prSet presAssocID="{00C4C7D7-43FB-4C62-B653-0BAA02E17855}" presName="parTx" presStyleLbl="revTx" presStyleIdx="2" presStyleCnt="6" custScaleY="96533" custLinFactNeighborY="-3995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A6A45D72-A9EE-4BB9-A0B3-57E84FD2ABA8}" type="pres">
      <dgm:prSet presAssocID="{00C4C7D7-43FB-4C62-B653-0BAA02E17855}" presName="txSpace" presStyleCnt="0"/>
      <dgm:spPr/>
    </dgm:pt>
    <dgm:pt modelId="{AFE843AB-8A0E-49AD-B766-A4FB1BDCD12B}" type="pres">
      <dgm:prSet presAssocID="{00C4C7D7-43FB-4C62-B653-0BAA02E17855}" presName="desTx" presStyleLbl="revTx" presStyleIdx="3" presStyleCnt="6">
        <dgm:presLayoutVars/>
      </dgm:prSet>
      <dgm:spPr/>
    </dgm:pt>
    <dgm:pt modelId="{46092687-FE99-4BF6-9093-A45C040C3771}" type="pres">
      <dgm:prSet presAssocID="{26407BAA-24CA-40B6-A34E-07DAAD20ECB5}" presName="sibTrans" presStyleCnt="0"/>
      <dgm:spPr/>
    </dgm:pt>
    <dgm:pt modelId="{47454782-8EC5-4796-84D1-C306379E4F5F}" type="pres">
      <dgm:prSet presAssocID="{BE3AF4B6-F5EC-44DF-9BDC-CB79D95FB3F4}" presName="compNode" presStyleCnt="0"/>
      <dgm:spPr/>
    </dgm:pt>
    <dgm:pt modelId="{931DD085-43D8-4282-AAE3-2630C80E65B4}" type="pres">
      <dgm:prSet presAssocID="{BE3AF4B6-F5EC-44DF-9BDC-CB79D95FB3F4}" presName="iconRect" presStyleLbl="node1" presStyleIdx="2" presStyleCnt="3" custLinFactY="-35409" custLinFactNeighborY="-10000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50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5C11D894-211D-4A81-82BB-48A3DE65E4B4}" type="pres">
      <dgm:prSet presAssocID="{BE3AF4B6-F5EC-44DF-9BDC-CB79D95FB3F4}" presName="iconSpace" presStyleCnt="0"/>
      <dgm:spPr/>
    </dgm:pt>
    <dgm:pt modelId="{D49FDA3F-E96A-48EC-8DA1-56251192BFED}" type="pres">
      <dgm:prSet presAssocID="{BE3AF4B6-F5EC-44DF-9BDC-CB79D95FB3F4}" presName="parTx" presStyleLbl="revTx" presStyleIdx="4" presStyleCnt="6" custLinFactNeighborX="-2094" custLinFactNeighborY="-3995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346ADC37-0161-417C-809F-2EC740475CFA}" type="pres">
      <dgm:prSet presAssocID="{BE3AF4B6-F5EC-44DF-9BDC-CB79D95FB3F4}" presName="txSpace" presStyleCnt="0"/>
      <dgm:spPr/>
    </dgm:pt>
    <dgm:pt modelId="{AD62B4A4-872C-4759-A4CF-C368039ADF17}" type="pres">
      <dgm:prSet presAssocID="{BE3AF4B6-F5EC-44DF-9BDC-CB79D95FB3F4}" presName="desTx" presStyleLbl="revTx" presStyleIdx="5" presStyleCnt="6">
        <dgm:presLayoutVars/>
      </dgm:prSet>
      <dgm:spPr/>
    </dgm:pt>
  </dgm:ptLst>
  <dgm:cxnLst>
    <dgm:cxn modelId="{8059B95D-5238-487F-9EF9-DC508342BA71}" srcId="{D75A9632-4EB0-4862-92FF-00CF01BE2205}" destId="{BE3AF4B6-F5EC-44DF-9BDC-CB79D95FB3F4}" srcOrd="2" destOrd="0" parTransId="{5DC69E6B-E902-4549-ACA2-C87487FCD048}" sibTransId="{3B148F1D-FDFC-4CDA-B894-16E41EDC0348}"/>
    <dgm:cxn modelId="{1CE0AB3E-B3AE-4D27-8E26-1A6F5EF41988}" type="presOf" srcId="{00C4C7D7-43FB-4C62-B653-0BAA02E17855}" destId="{1A23E20E-5A34-4BFA-8F11-557C972039FC}" srcOrd="0" destOrd="0" presId="urn:microsoft.com/office/officeart/2018/5/layout/CenteredIconLabelDescriptionList"/>
    <dgm:cxn modelId="{8E0A6FFA-6594-4D6B-BA84-AD7817201E33}" type="presOf" srcId="{D75A9632-4EB0-4862-92FF-00CF01BE2205}" destId="{6AF39FF8-47D9-49AA-966D-A83086DA5755}" srcOrd="0" destOrd="0" presId="urn:microsoft.com/office/officeart/2018/5/layout/CenteredIconLabelDescriptionList"/>
    <dgm:cxn modelId="{340B9FEC-21F3-4D59-8938-6F9406A0B3EE}" type="presOf" srcId="{BE3AF4B6-F5EC-44DF-9BDC-CB79D95FB3F4}" destId="{D49FDA3F-E96A-48EC-8DA1-56251192BFED}" srcOrd="0" destOrd="0" presId="urn:microsoft.com/office/officeart/2018/5/layout/CenteredIconLabelDescriptionList"/>
    <dgm:cxn modelId="{DC7A4FA1-590E-402E-B3C9-432D9D9BC84E}" srcId="{D75A9632-4EB0-4862-92FF-00CF01BE2205}" destId="{5D3F0ED0-2EB6-453D-BE4B-4BBCD8987238}" srcOrd="0" destOrd="0" parTransId="{D6F3F8CC-AE84-4149-B520-1874B1B79F46}" sibTransId="{2E2BF50E-B394-4636-BF63-257039995E33}"/>
    <dgm:cxn modelId="{6013628C-81BE-42D0-96B9-999F0382D570}" srcId="{D75A9632-4EB0-4862-92FF-00CF01BE2205}" destId="{00C4C7D7-43FB-4C62-B653-0BAA02E17855}" srcOrd="1" destOrd="0" parTransId="{D3913AE7-4A70-4B94-8990-85FA8AA36E6B}" sibTransId="{26407BAA-24CA-40B6-A34E-07DAAD20ECB5}"/>
    <dgm:cxn modelId="{3B751329-5D6B-4D53-A2B1-EEE305A5F49D}" type="presOf" srcId="{5D3F0ED0-2EB6-453D-BE4B-4BBCD8987238}" destId="{60C74A3A-AE69-40BC-BA07-811BAF4B0959}" srcOrd="0" destOrd="0" presId="urn:microsoft.com/office/officeart/2018/5/layout/CenteredIconLabelDescriptionList"/>
    <dgm:cxn modelId="{BA8E0AE4-9FF1-4BC1-9159-CD3879F07984}" type="presParOf" srcId="{6AF39FF8-47D9-49AA-966D-A83086DA5755}" destId="{1A9886A8-E9CE-4B39-BCC0-EB70D289E2D9}" srcOrd="0" destOrd="0" presId="urn:microsoft.com/office/officeart/2018/5/layout/CenteredIconLabelDescriptionList"/>
    <dgm:cxn modelId="{34512F5F-229F-4C0C-AD09-7EE26CF40FF5}" type="presParOf" srcId="{1A9886A8-E9CE-4B39-BCC0-EB70D289E2D9}" destId="{B5457E74-8057-48DE-912E-464E4AAA827D}" srcOrd="0" destOrd="0" presId="urn:microsoft.com/office/officeart/2018/5/layout/CenteredIconLabelDescriptionList"/>
    <dgm:cxn modelId="{52273ECB-9D24-4425-9A17-088934FAB97E}" type="presParOf" srcId="{1A9886A8-E9CE-4B39-BCC0-EB70D289E2D9}" destId="{F5BA0046-C9E0-4EA9-A727-3EEECA3262FE}" srcOrd="1" destOrd="0" presId="urn:microsoft.com/office/officeart/2018/5/layout/CenteredIconLabelDescriptionList"/>
    <dgm:cxn modelId="{6BBEF8FE-AF79-4643-BDEA-3DB3D1AB96DA}" type="presParOf" srcId="{1A9886A8-E9CE-4B39-BCC0-EB70D289E2D9}" destId="{60C74A3A-AE69-40BC-BA07-811BAF4B0959}" srcOrd="2" destOrd="0" presId="urn:microsoft.com/office/officeart/2018/5/layout/CenteredIconLabelDescriptionList"/>
    <dgm:cxn modelId="{9501C685-0384-4812-91D4-045B2B2FCEB0}" type="presParOf" srcId="{1A9886A8-E9CE-4B39-BCC0-EB70D289E2D9}" destId="{B16BEA77-D295-4321-A3C4-8CCBCFD6FF30}" srcOrd="3" destOrd="0" presId="urn:microsoft.com/office/officeart/2018/5/layout/CenteredIconLabelDescriptionList"/>
    <dgm:cxn modelId="{9669C4D3-0F90-4133-8BBB-47CCF9AD0C0D}" type="presParOf" srcId="{1A9886A8-E9CE-4B39-BCC0-EB70D289E2D9}" destId="{A4433C94-6E4E-405C-AE9F-26764847360D}" srcOrd="4" destOrd="0" presId="urn:microsoft.com/office/officeart/2018/5/layout/CenteredIconLabelDescriptionList"/>
    <dgm:cxn modelId="{FC31964D-58F1-4E96-BC1A-8D79A264BC6E}" type="presParOf" srcId="{6AF39FF8-47D9-49AA-966D-A83086DA5755}" destId="{14AD2CE7-CAEC-4600-A27C-91578B9D7744}" srcOrd="1" destOrd="0" presId="urn:microsoft.com/office/officeart/2018/5/layout/CenteredIconLabelDescriptionList"/>
    <dgm:cxn modelId="{2CF87F4F-AC5E-4F1D-B7F1-71F3F6BC33AA}" type="presParOf" srcId="{6AF39FF8-47D9-49AA-966D-A83086DA5755}" destId="{3F609460-4992-4CBB-B1C7-E5A6E57A6421}" srcOrd="2" destOrd="0" presId="urn:microsoft.com/office/officeart/2018/5/layout/CenteredIconLabelDescriptionList"/>
    <dgm:cxn modelId="{15FA4408-78FC-4036-8214-2AE532C4668B}" type="presParOf" srcId="{3F609460-4992-4CBB-B1C7-E5A6E57A6421}" destId="{397C89C4-F6D6-47B8-A77B-785B366EEC7E}" srcOrd="0" destOrd="0" presId="urn:microsoft.com/office/officeart/2018/5/layout/CenteredIconLabelDescriptionList"/>
    <dgm:cxn modelId="{E65D71C0-66F5-4FE4-9E18-A9A828F7049B}" type="presParOf" srcId="{3F609460-4992-4CBB-B1C7-E5A6E57A6421}" destId="{0EE1BE44-7AB3-4B14-B478-7315198A20B6}" srcOrd="1" destOrd="0" presId="urn:microsoft.com/office/officeart/2018/5/layout/CenteredIconLabelDescriptionList"/>
    <dgm:cxn modelId="{921CC930-BF61-4A85-BBF5-8C01AA9CC933}" type="presParOf" srcId="{3F609460-4992-4CBB-B1C7-E5A6E57A6421}" destId="{1A23E20E-5A34-4BFA-8F11-557C972039FC}" srcOrd="2" destOrd="0" presId="urn:microsoft.com/office/officeart/2018/5/layout/CenteredIconLabelDescriptionList"/>
    <dgm:cxn modelId="{977237C8-6A4A-48AD-B109-1B9FF14F328C}" type="presParOf" srcId="{3F609460-4992-4CBB-B1C7-E5A6E57A6421}" destId="{A6A45D72-A9EE-4BB9-A0B3-57E84FD2ABA8}" srcOrd="3" destOrd="0" presId="urn:microsoft.com/office/officeart/2018/5/layout/CenteredIconLabelDescriptionList"/>
    <dgm:cxn modelId="{50C6BC72-2BC7-4795-B8B6-07A2CDD31920}" type="presParOf" srcId="{3F609460-4992-4CBB-B1C7-E5A6E57A6421}" destId="{AFE843AB-8A0E-49AD-B766-A4FB1BDCD12B}" srcOrd="4" destOrd="0" presId="urn:microsoft.com/office/officeart/2018/5/layout/CenteredIconLabelDescriptionList"/>
    <dgm:cxn modelId="{DBFD828B-3A99-4E63-A27C-20FBF1479BDD}" type="presParOf" srcId="{6AF39FF8-47D9-49AA-966D-A83086DA5755}" destId="{46092687-FE99-4BF6-9093-A45C040C3771}" srcOrd="3" destOrd="0" presId="urn:microsoft.com/office/officeart/2018/5/layout/CenteredIconLabelDescriptionList"/>
    <dgm:cxn modelId="{801C32C0-E334-4CAA-992E-A822EA065C61}" type="presParOf" srcId="{6AF39FF8-47D9-49AA-966D-A83086DA5755}" destId="{47454782-8EC5-4796-84D1-C306379E4F5F}" srcOrd="4" destOrd="0" presId="urn:microsoft.com/office/officeart/2018/5/layout/CenteredIconLabelDescriptionList"/>
    <dgm:cxn modelId="{FBFCCEAB-39E9-470C-8251-2E6FF9675C23}" type="presParOf" srcId="{47454782-8EC5-4796-84D1-C306379E4F5F}" destId="{931DD085-43D8-4282-AAE3-2630C80E65B4}" srcOrd="0" destOrd="0" presId="urn:microsoft.com/office/officeart/2018/5/layout/CenteredIconLabelDescriptionList"/>
    <dgm:cxn modelId="{26559979-2AEE-4C6C-BBD0-6877ABE83C3E}" type="presParOf" srcId="{47454782-8EC5-4796-84D1-C306379E4F5F}" destId="{5C11D894-211D-4A81-82BB-48A3DE65E4B4}" srcOrd="1" destOrd="0" presId="urn:microsoft.com/office/officeart/2018/5/layout/CenteredIconLabelDescriptionList"/>
    <dgm:cxn modelId="{CBC1F007-7CD3-444C-8B1B-5584F3D038CD}" type="presParOf" srcId="{47454782-8EC5-4796-84D1-C306379E4F5F}" destId="{D49FDA3F-E96A-48EC-8DA1-56251192BFED}" srcOrd="2" destOrd="0" presId="urn:microsoft.com/office/officeart/2018/5/layout/CenteredIconLabelDescriptionList"/>
    <dgm:cxn modelId="{64DAC973-9D29-408B-A248-3BF14119B3C9}" type="presParOf" srcId="{47454782-8EC5-4796-84D1-C306379E4F5F}" destId="{346ADC37-0161-417C-809F-2EC740475CFA}" srcOrd="3" destOrd="0" presId="urn:microsoft.com/office/officeart/2018/5/layout/CenteredIconLabelDescriptionList"/>
    <dgm:cxn modelId="{B37B4D39-C895-4ECD-9D29-3978AA828BC1}" type="presParOf" srcId="{47454782-8EC5-4796-84D1-C306379E4F5F}" destId="{AD62B4A4-872C-4759-A4CF-C368039ADF1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C18FBF-3FF5-4C16-97CF-AF03740D7AB6}" type="doc">
      <dgm:prSet loTypeId="urn:microsoft.com/office/officeart/2005/8/layout/hList9" loCatId="list" qsTypeId="urn:microsoft.com/office/officeart/2005/8/quickstyle/3d3" qsCatId="3D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B4F1B46E-22B2-4721-950C-8704487586DC}">
      <dgm:prSet phldrT="[Text]"/>
      <dgm:spPr/>
      <dgm:t>
        <a:bodyPr rtlCol="0"/>
        <a:lstStyle/>
        <a:p>
          <a:pPr rtl="0"/>
          <a:r>
            <a:rPr lang="ru" dirty="0" smtClean="0"/>
            <a:t>№1</a:t>
          </a:r>
          <a:endParaRPr lang="en-US" dirty="0"/>
        </a:p>
      </dgm:t>
    </dgm:pt>
    <dgm:pt modelId="{E8A66543-CC4D-4785-A93E-5B125E09F826}" type="parTrans" cxnId="{2C8317B2-2EBB-4589-86EA-C77B3B6E81AA}">
      <dgm:prSet/>
      <dgm:spPr/>
      <dgm:t>
        <a:bodyPr rtlCol="0"/>
        <a:lstStyle/>
        <a:p>
          <a:pPr rtl="0"/>
          <a:endParaRPr lang="en-US"/>
        </a:p>
      </dgm:t>
    </dgm:pt>
    <dgm:pt modelId="{A7E2530A-34E2-4E9F-BC78-8920BA140C41}" type="sibTrans" cxnId="{2C8317B2-2EBB-4589-86EA-C77B3B6E81AA}">
      <dgm:prSet/>
      <dgm:spPr/>
      <dgm:t>
        <a:bodyPr rtlCol="0"/>
        <a:lstStyle/>
        <a:p>
          <a:pPr rtl="0"/>
          <a:endParaRPr lang="en-US"/>
        </a:p>
      </dgm:t>
    </dgm:pt>
    <dgm:pt modelId="{9D72CDD3-5859-43DB-BD75-0C3C30E3DE62}">
      <dgm:prSet phldrT="[Text]"/>
      <dgm:spPr/>
      <dgm:t>
        <a:bodyPr rtlCol="0"/>
        <a:lstStyle/>
        <a:p>
          <a:pPr rtl="0"/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БУДЕ ЛИШЕ 1 ОЧНЕ ПРОБНЕ ТЕСТУВАННЯ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5B1F83-33A7-4298-BC11-2B1252AFAEA5}" type="parTrans" cxnId="{DDB5AD9A-40B0-48EF-AF2C-8CCDA330F7FE}">
      <dgm:prSet/>
      <dgm:spPr/>
      <dgm:t>
        <a:bodyPr rtlCol="0"/>
        <a:lstStyle/>
        <a:p>
          <a:pPr rtl="0"/>
          <a:endParaRPr lang="en-US"/>
        </a:p>
      </dgm:t>
    </dgm:pt>
    <dgm:pt modelId="{15E25BD4-1EBF-43C2-8885-DBF66B8429E1}" type="sibTrans" cxnId="{DDB5AD9A-40B0-48EF-AF2C-8CCDA330F7FE}">
      <dgm:prSet/>
      <dgm:spPr/>
      <dgm:t>
        <a:bodyPr rtlCol="0"/>
        <a:lstStyle/>
        <a:p>
          <a:pPr rtl="0"/>
          <a:endParaRPr lang="en-US"/>
        </a:p>
      </dgm:t>
    </dgm:pt>
    <dgm:pt modelId="{F9D46839-CD06-4669-AAE4-4D1E9AFEDA78}">
      <dgm:prSet phldrT="[Text]" custT="1"/>
      <dgm:spPr/>
      <dgm:t>
        <a:bodyPr rtlCol="0"/>
        <a:lstStyle/>
        <a:p>
          <a:pPr rtl="0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…через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карантинні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обмеження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І</a:t>
          </a:r>
          <a:r>
            <a:rPr lang="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нші можна пройти вдома онлайн.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B535D8-00AB-4FA1-AAEC-92498ABC6F4C}" type="parTrans" cxnId="{AD25A8A0-4628-40E2-8C9E-64E6AD4D4D91}">
      <dgm:prSet/>
      <dgm:spPr/>
      <dgm:t>
        <a:bodyPr rtlCol="0"/>
        <a:lstStyle/>
        <a:p>
          <a:pPr rtl="0"/>
          <a:endParaRPr lang="en-US"/>
        </a:p>
      </dgm:t>
    </dgm:pt>
    <dgm:pt modelId="{6497F199-DC2A-41F9-A449-D395E6BC4900}" type="sibTrans" cxnId="{AD25A8A0-4628-40E2-8C9E-64E6AD4D4D91}">
      <dgm:prSet/>
      <dgm:spPr/>
      <dgm:t>
        <a:bodyPr rtlCol="0"/>
        <a:lstStyle/>
        <a:p>
          <a:pPr rtl="0"/>
          <a:endParaRPr lang="en-US"/>
        </a:p>
      </dgm:t>
    </dgm:pt>
    <dgm:pt modelId="{F2881FB1-6580-4F21-A283-BFAA6F91D5D2}">
      <dgm:prSet phldrT="[Text]"/>
      <dgm:spPr/>
      <dgm:t>
        <a:bodyPr rtlCol="0"/>
        <a:lstStyle/>
        <a:p>
          <a:pPr rtl="0"/>
          <a:r>
            <a:rPr lang="ru" dirty="0" smtClean="0"/>
            <a:t>№2</a:t>
          </a:r>
          <a:endParaRPr lang="en-US" dirty="0"/>
        </a:p>
      </dgm:t>
    </dgm:pt>
    <dgm:pt modelId="{2D960FDD-BADA-480D-9043-497C56588AD3}" type="parTrans" cxnId="{4A31D641-1B5D-46D3-B685-0C4DC6EFE71B}">
      <dgm:prSet/>
      <dgm:spPr/>
      <dgm:t>
        <a:bodyPr rtlCol="0"/>
        <a:lstStyle/>
        <a:p>
          <a:pPr rtl="0"/>
          <a:endParaRPr lang="en-US"/>
        </a:p>
      </dgm:t>
    </dgm:pt>
    <dgm:pt modelId="{A5ABDC17-7AB5-4F0E-992A-F9343F5D74EB}" type="sibTrans" cxnId="{4A31D641-1B5D-46D3-B685-0C4DC6EFE71B}">
      <dgm:prSet/>
      <dgm:spPr/>
      <dgm:t>
        <a:bodyPr rtlCol="0"/>
        <a:lstStyle/>
        <a:p>
          <a:pPr rtl="0"/>
          <a:endParaRPr lang="en-US"/>
        </a:p>
      </dgm:t>
    </dgm:pt>
    <dgm:pt modelId="{D5197DDB-D5D2-499F-B255-CF7BB5AE2B43}">
      <dgm:prSet phldrT="[Text]" custT="1"/>
      <dgm:spPr/>
      <dgm:t>
        <a:bodyPr rtlCol="0"/>
        <a:lstStyle/>
        <a:p>
          <a:pPr rtl="0"/>
          <a:r>
            <a:rPr lang="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ЗБІЛЬШИЛАСЬ    КІЛЬКІСТЬ ПРЕДМЕТІВ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4A4DC9-F40A-4867-ADB8-4BA8A1F83766}" type="parTrans" cxnId="{3204ED53-15A0-4643-A582-021A785F1BA2}">
      <dgm:prSet/>
      <dgm:spPr/>
      <dgm:t>
        <a:bodyPr rtlCol="0"/>
        <a:lstStyle/>
        <a:p>
          <a:pPr rtl="0"/>
          <a:endParaRPr lang="en-US"/>
        </a:p>
      </dgm:t>
    </dgm:pt>
    <dgm:pt modelId="{29F2454A-2FA8-4B3A-AC63-4A0B9FD04A75}" type="sibTrans" cxnId="{3204ED53-15A0-4643-A582-021A785F1BA2}">
      <dgm:prSet/>
      <dgm:spPr/>
      <dgm:t>
        <a:bodyPr rtlCol="0"/>
        <a:lstStyle/>
        <a:p>
          <a:pPr rtl="0"/>
          <a:endParaRPr lang="en-US"/>
        </a:p>
      </dgm:t>
    </dgm:pt>
    <dgm:pt modelId="{29E78340-8EBE-415C-B973-78A91A054B9C}">
      <dgm:prSet phldrT="[Text]" custT="1"/>
      <dgm:spPr/>
      <dgm:t>
        <a:bodyPr rtlCol="0"/>
        <a:lstStyle/>
        <a:p>
          <a:pPr rtl="0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іспит з української мови, або – з української мови та літератури.</a:t>
          </a:r>
        </a:p>
        <a:p>
          <a:pPr rtl="0"/>
          <a:r>
            <a:rPr lang="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Обов'язково.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4E5F97-6974-4E39-A85D-DCB2E100798E}" type="parTrans" cxnId="{311348D8-FDE3-4C22-99F5-3B98C5F51F0D}">
      <dgm:prSet/>
      <dgm:spPr/>
      <dgm:t>
        <a:bodyPr rtlCol="0"/>
        <a:lstStyle/>
        <a:p>
          <a:pPr rtl="0"/>
          <a:endParaRPr lang="en-US"/>
        </a:p>
      </dgm:t>
    </dgm:pt>
    <dgm:pt modelId="{B4B9A51E-FA34-465E-B5B4-81CD76EB3FC2}" type="sibTrans" cxnId="{311348D8-FDE3-4C22-99F5-3B98C5F51F0D}">
      <dgm:prSet/>
      <dgm:spPr/>
      <dgm:t>
        <a:bodyPr rtlCol="0"/>
        <a:lstStyle/>
        <a:p>
          <a:pPr rtl="0"/>
          <a:endParaRPr lang="en-US"/>
        </a:p>
      </dgm:t>
    </dgm:pt>
    <dgm:pt modelId="{8321AB85-EA8C-4958-B404-B4C118CB3C18}">
      <dgm:prSet phldrT="[Text]" custT="1"/>
      <dgm:spPr/>
      <dgm:t>
        <a:bodyPr rtlCol="0"/>
        <a:lstStyle/>
        <a:p>
          <a:pPr rtl="0"/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 обов'язкових предмети і 4-й на вибір.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ABE8B3-7220-436D-9636-F7B4C0B99576}" type="parTrans" cxnId="{129AEA77-5D2A-49D4-956D-99009974B6C5}">
      <dgm:prSet/>
      <dgm:spPr/>
      <dgm:t>
        <a:bodyPr rtlCol="0"/>
        <a:lstStyle/>
        <a:p>
          <a:pPr rtl="0"/>
          <a:endParaRPr lang="en-US"/>
        </a:p>
      </dgm:t>
    </dgm:pt>
    <dgm:pt modelId="{AA5F76CE-8FD4-4692-8BB1-EF84CF9D365E}" type="sibTrans" cxnId="{129AEA77-5D2A-49D4-956D-99009974B6C5}">
      <dgm:prSet/>
      <dgm:spPr/>
      <dgm:t>
        <a:bodyPr rtlCol="0"/>
        <a:lstStyle/>
        <a:p>
          <a:pPr rtl="0"/>
          <a:endParaRPr lang="en-US"/>
        </a:p>
      </dgm:t>
    </dgm:pt>
    <dgm:pt modelId="{6352CA33-6755-44BE-808F-400DA4CF80A7}">
      <dgm:prSet phldrT="[Text]"/>
      <dgm:spPr/>
      <dgm:t>
        <a:bodyPr rtlCol="0"/>
        <a:lstStyle/>
        <a:p>
          <a:pPr rtl="0"/>
          <a:r>
            <a:rPr lang="ru" dirty="0" smtClean="0"/>
            <a:t>№3</a:t>
          </a:r>
          <a:endParaRPr lang="en-US" dirty="0"/>
        </a:p>
      </dgm:t>
    </dgm:pt>
    <dgm:pt modelId="{AEB59203-63BA-4A96-BADC-40BAEBD9AA40}" type="parTrans" cxnId="{82BAE5DD-3A79-4870-9019-1254385E0650}">
      <dgm:prSet/>
      <dgm:spPr/>
      <dgm:t>
        <a:bodyPr rtlCol="0"/>
        <a:lstStyle/>
        <a:p>
          <a:pPr rtl="0"/>
          <a:endParaRPr lang="en-US"/>
        </a:p>
      </dgm:t>
    </dgm:pt>
    <dgm:pt modelId="{AAB4CF73-4B9B-4AA0-9074-16C2D2AE00A1}" type="sibTrans" cxnId="{82BAE5DD-3A79-4870-9019-1254385E0650}">
      <dgm:prSet/>
      <dgm:spPr/>
      <dgm:t>
        <a:bodyPr rtlCol="0"/>
        <a:lstStyle/>
        <a:p>
          <a:pPr rtl="0"/>
          <a:endParaRPr lang="en-US"/>
        </a:p>
      </dgm:t>
    </dgm:pt>
    <dgm:pt modelId="{9614A323-64B1-4077-A841-022051EC749A}">
      <dgm:prSet phldrT="[Text]" custT="1"/>
      <dgm:spPr/>
      <dgm:t>
        <a:bodyPr rtlCol="0"/>
        <a:lstStyle/>
        <a:p>
          <a:pPr rtl="0"/>
          <a:r>
            <a:rPr lang="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БУДЕ 2 РІВНІ СКЛАДНОСТІ  В ТЕСТАХ З МАТЕМАТИКИ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F6BCBD-B84E-4018-BE9E-BF57FF3B4B36}" type="parTrans" cxnId="{FC7BD086-74EA-4D6C-9657-E916D355F209}">
      <dgm:prSet/>
      <dgm:spPr/>
      <dgm:t>
        <a:bodyPr rtlCol="0"/>
        <a:lstStyle/>
        <a:p>
          <a:pPr rtl="0"/>
          <a:endParaRPr lang="en-US"/>
        </a:p>
      </dgm:t>
    </dgm:pt>
    <dgm:pt modelId="{FEC2A79F-8857-403A-A738-E8CE75C965E2}" type="sibTrans" cxnId="{FC7BD086-74EA-4D6C-9657-E916D355F209}">
      <dgm:prSet/>
      <dgm:spPr/>
      <dgm:t>
        <a:bodyPr rtlCol="0"/>
        <a:lstStyle/>
        <a:p>
          <a:pPr rtl="0"/>
          <a:endParaRPr lang="en-US"/>
        </a:p>
      </dgm:t>
    </dgm:pt>
    <dgm:pt modelId="{3D5CDB25-F8FA-444B-8D4A-1D29D0CBA282}">
      <dgm:prSet phldrT="[Text]" custT="1"/>
      <dgm:spPr/>
      <dgm:t>
        <a:bodyPr rtlCol="0"/>
        <a:lstStyle/>
        <a:p>
          <a:pPr rtl="0"/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Рівень №1 – «Рівень стандарту», триватиме 150 хв., матиме 28 завдань базових понять з математики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229933-AC16-44B7-98EC-4C0F07FABCB0}" type="parTrans" cxnId="{2E3C97E6-67D4-4948-B47A-1115C2B2979F}">
      <dgm:prSet/>
      <dgm:spPr/>
      <dgm:t>
        <a:bodyPr rtlCol="0"/>
        <a:lstStyle/>
        <a:p>
          <a:pPr rtl="0"/>
          <a:endParaRPr lang="en-US"/>
        </a:p>
      </dgm:t>
    </dgm:pt>
    <dgm:pt modelId="{189DA4C5-2A22-4C71-A806-7B4AB57767CC}" type="sibTrans" cxnId="{2E3C97E6-67D4-4948-B47A-1115C2B2979F}">
      <dgm:prSet/>
      <dgm:spPr/>
      <dgm:t>
        <a:bodyPr rtlCol="0"/>
        <a:lstStyle/>
        <a:p>
          <a:pPr rtl="0"/>
          <a:endParaRPr lang="en-US"/>
        </a:p>
      </dgm:t>
    </dgm:pt>
    <dgm:pt modelId="{93EEE488-9A1C-47A4-BA62-4A03B5C274DB}">
      <dgm:prSet custT="1"/>
      <dgm:spPr/>
      <dgm:t>
        <a:bodyPr/>
        <a:lstStyle/>
        <a:p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Рівень №2 -  «</a:t>
          </a:r>
          <a:r>
            <a:rPr lang="uk-UA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Складанка</a:t>
          </a:r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», триватиме 210 хв., матиме 34 аналогічних попередньому рівню завдання, + додаткові «</a:t>
          </a:r>
          <a:r>
            <a:rPr lang="uk-UA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Суперзавдання</a:t>
          </a:r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E03C8F-00AE-408C-860E-2B6C23BC454A}" type="parTrans" cxnId="{8815BCA1-EEA5-4030-88E3-933858DAF111}">
      <dgm:prSet/>
      <dgm:spPr/>
    </dgm:pt>
    <dgm:pt modelId="{355BF6BE-1A14-4620-A128-8C743F62954B}" type="sibTrans" cxnId="{8815BCA1-EEA5-4030-88E3-933858DAF111}">
      <dgm:prSet/>
      <dgm:spPr/>
    </dgm:pt>
    <dgm:pt modelId="{0DC7A063-583D-4B0F-88B2-BD54F95D95AF}" type="pres">
      <dgm:prSet presAssocID="{00C18FBF-3FF5-4C16-97CF-AF03740D7AB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B23570A-ECC9-4DF8-BCB4-0465C69CBB88}" type="pres">
      <dgm:prSet presAssocID="{B4F1B46E-22B2-4721-950C-8704487586DC}" presName="posSpace" presStyleCnt="0"/>
      <dgm:spPr/>
      <dgm:t>
        <a:bodyPr/>
        <a:lstStyle/>
        <a:p>
          <a:endParaRPr lang="ru-RU"/>
        </a:p>
      </dgm:t>
    </dgm:pt>
    <dgm:pt modelId="{FC66A233-6BBA-46AF-B2F6-28E379B158E2}" type="pres">
      <dgm:prSet presAssocID="{B4F1B46E-22B2-4721-950C-8704487586DC}" presName="vertFlow" presStyleCnt="0"/>
      <dgm:spPr/>
      <dgm:t>
        <a:bodyPr/>
        <a:lstStyle/>
        <a:p>
          <a:endParaRPr lang="ru-RU"/>
        </a:p>
      </dgm:t>
    </dgm:pt>
    <dgm:pt modelId="{46739A04-1AA3-49C6-8EA7-EB1DE975B900}" type="pres">
      <dgm:prSet presAssocID="{B4F1B46E-22B2-4721-950C-8704487586DC}" presName="topSpace" presStyleCnt="0"/>
      <dgm:spPr/>
      <dgm:t>
        <a:bodyPr/>
        <a:lstStyle/>
        <a:p>
          <a:endParaRPr lang="ru-RU"/>
        </a:p>
      </dgm:t>
    </dgm:pt>
    <dgm:pt modelId="{535C6EC9-8098-42C5-8527-E62FF045E4EB}" type="pres">
      <dgm:prSet presAssocID="{B4F1B46E-22B2-4721-950C-8704487586DC}" presName="firstComp" presStyleCnt="0"/>
      <dgm:spPr/>
      <dgm:t>
        <a:bodyPr/>
        <a:lstStyle/>
        <a:p>
          <a:endParaRPr lang="ru-RU"/>
        </a:p>
      </dgm:t>
    </dgm:pt>
    <dgm:pt modelId="{6B08AC4B-4CEC-41E5-AE19-47A4E2720563}" type="pres">
      <dgm:prSet presAssocID="{B4F1B46E-22B2-4721-950C-8704487586DC}" presName="firstChild" presStyleLbl="bgAccFollowNode1" presStyleIdx="0" presStyleCnt="8" custScaleY="128524"/>
      <dgm:spPr/>
      <dgm:t>
        <a:bodyPr/>
        <a:lstStyle/>
        <a:p>
          <a:endParaRPr lang="ru-RU"/>
        </a:p>
      </dgm:t>
    </dgm:pt>
    <dgm:pt modelId="{187D4E8C-5C91-4D00-870C-2C45D4EA263C}" type="pres">
      <dgm:prSet presAssocID="{B4F1B46E-22B2-4721-950C-8704487586DC}" presName="firstChildTx" presStyleLbl="bg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F61BBD-28F4-4815-BC7F-82CF00464E8B}" type="pres">
      <dgm:prSet presAssocID="{F9D46839-CD06-4669-AAE4-4D1E9AFEDA78}" presName="comp" presStyleCnt="0"/>
      <dgm:spPr/>
      <dgm:t>
        <a:bodyPr/>
        <a:lstStyle/>
        <a:p>
          <a:endParaRPr lang="ru-RU"/>
        </a:p>
      </dgm:t>
    </dgm:pt>
    <dgm:pt modelId="{59179C9B-8BA4-4AC7-ACB1-A12DE00142E2}" type="pres">
      <dgm:prSet presAssocID="{F9D46839-CD06-4669-AAE4-4D1E9AFEDA78}" presName="child" presStyleLbl="bgAccFollowNode1" presStyleIdx="1" presStyleCnt="8" custScaleY="164201" custLinFactNeighborX="993" custLinFactNeighborY="17864"/>
      <dgm:spPr/>
      <dgm:t>
        <a:bodyPr/>
        <a:lstStyle/>
        <a:p>
          <a:endParaRPr lang="ru-RU"/>
        </a:p>
      </dgm:t>
    </dgm:pt>
    <dgm:pt modelId="{4AE7D907-B6F4-4647-AB3F-ABE94C438AE8}" type="pres">
      <dgm:prSet presAssocID="{F9D46839-CD06-4669-AAE4-4D1E9AFEDA78}" presName="childTx" presStyleLbl="bg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45DB9A-BEF3-4D5D-B9C7-5FC0456401AC}" type="pres">
      <dgm:prSet presAssocID="{B4F1B46E-22B2-4721-950C-8704487586DC}" presName="negSpace" presStyleCnt="0"/>
      <dgm:spPr/>
      <dgm:t>
        <a:bodyPr/>
        <a:lstStyle/>
        <a:p>
          <a:endParaRPr lang="ru-RU"/>
        </a:p>
      </dgm:t>
    </dgm:pt>
    <dgm:pt modelId="{FC7ED273-8CFD-43C2-9C05-44FADF3E0637}" type="pres">
      <dgm:prSet presAssocID="{B4F1B46E-22B2-4721-950C-8704487586DC}" presName="circle" presStyleLbl="node1" presStyleIdx="0" presStyleCnt="3" custLinFactNeighborX="11815" custLinFactNeighborY="-20362"/>
      <dgm:spPr/>
      <dgm:t>
        <a:bodyPr/>
        <a:lstStyle/>
        <a:p>
          <a:endParaRPr lang="ru-RU"/>
        </a:p>
      </dgm:t>
    </dgm:pt>
    <dgm:pt modelId="{13C564B0-C27E-4ABA-AFDA-59E145B256BA}" type="pres">
      <dgm:prSet presAssocID="{A7E2530A-34E2-4E9F-BC78-8920BA140C41}" presName="transSpace" presStyleCnt="0"/>
      <dgm:spPr/>
      <dgm:t>
        <a:bodyPr/>
        <a:lstStyle/>
        <a:p>
          <a:endParaRPr lang="ru-RU"/>
        </a:p>
      </dgm:t>
    </dgm:pt>
    <dgm:pt modelId="{6300E233-87DF-4270-9808-160BFEB8A5BE}" type="pres">
      <dgm:prSet presAssocID="{F2881FB1-6580-4F21-A283-BFAA6F91D5D2}" presName="posSpace" presStyleCnt="0"/>
      <dgm:spPr/>
      <dgm:t>
        <a:bodyPr/>
        <a:lstStyle/>
        <a:p>
          <a:endParaRPr lang="ru-RU"/>
        </a:p>
      </dgm:t>
    </dgm:pt>
    <dgm:pt modelId="{6E53DEF7-499E-42EE-802D-59B2F8915392}" type="pres">
      <dgm:prSet presAssocID="{F2881FB1-6580-4F21-A283-BFAA6F91D5D2}" presName="vertFlow" presStyleCnt="0"/>
      <dgm:spPr/>
      <dgm:t>
        <a:bodyPr/>
        <a:lstStyle/>
        <a:p>
          <a:endParaRPr lang="ru-RU"/>
        </a:p>
      </dgm:t>
    </dgm:pt>
    <dgm:pt modelId="{E08C30D1-35EA-4D05-9731-5D01E3FCBD09}" type="pres">
      <dgm:prSet presAssocID="{F2881FB1-6580-4F21-A283-BFAA6F91D5D2}" presName="topSpace" presStyleCnt="0"/>
      <dgm:spPr/>
      <dgm:t>
        <a:bodyPr/>
        <a:lstStyle/>
        <a:p>
          <a:endParaRPr lang="ru-RU"/>
        </a:p>
      </dgm:t>
    </dgm:pt>
    <dgm:pt modelId="{2F3BD88A-9166-4A26-B941-B9BAEE1A11D5}" type="pres">
      <dgm:prSet presAssocID="{F2881FB1-6580-4F21-A283-BFAA6F91D5D2}" presName="firstComp" presStyleCnt="0"/>
      <dgm:spPr/>
      <dgm:t>
        <a:bodyPr/>
        <a:lstStyle/>
        <a:p>
          <a:endParaRPr lang="ru-RU"/>
        </a:p>
      </dgm:t>
    </dgm:pt>
    <dgm:pt modelId="{F660F4B9-35DB-4256-A868-A35C6DCCF6B2}" type="pres">
      <dgm:prSet presAssocID="{F2881FB1-6580-4F21-A283-BFAA6F91D5D2}" presName="firstChild" presStyleLbl="bgAccFollowNode1" presStyleIdx="2" presStyleCnt="8" custScaleX="116109" custScaleY="129165" custLinFactNeighborX="-14983" custLinFactNeighborY="-9741"/>
      <dgm:spPr/>
      <dgm:t>
        <a:bodyPr/>
        <a:lstStyle/>
        <a:p>
          <a:endParaRPr lang="ru-RU"/>
        </a:p>
      </dgm:t>
    </dgm:pt>
    <dgm:pt modelId="{10C9E3CF-3A8F-4100-8ACD-91E2373197A2}" type="pres">
      <dgm:prSet presAssocID="{F2881FB1-6580-4F21-A283-BFAA6F91D5D2}" presName="firstChildTx" presStyleLbl="bg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87C36-4733-46AC-A452-5444F6BC3B23}" type="pres">
      <dgm:prSet presAssocID="{29E78340-8EBE-415C-B973-78A91A054B9C}" presName="comp" presStyleCnt="0"/>
      <dgm:spPr/>
      <dgm:t>
        <a:bodyPr/>
        <a:lstStyle/>
        <a:p>
          <a:endParaRPr lang="ru-RU"/>
        </a:p>
      </dgm:t>
    </dgm:pt>
    <dgm:pt modelId="{614EBA0E-D12B-447E-B378-B0FA2DEBEA2F}" type="pres">
      <dgm:prSet presAssocID="{29E78340-8EBE-415C-B973-78A91A054B9C}" presName="child" presStyleLbl="bgAccFollowNode1" presStyleIdx="3" presStyleCnt="8" custScaleX="119002" custScaleY="155591" custLinFactNeighborX="-13399" custLinFactNeighborY="4183"/>
      <dgm:spPr/>
      <dgm:t>
        <a:bodyPr/>
        <a:lstStyle/>
        <a:p>
          <a:endParaRPr lang="ru-RU"/>
        </a:p>
      </dgm:t>
    </dgm:pt>
    <dgm:pt modelId="{B12AEB83-0A64-4B36-BF01-B2F834861BAA}" type="pres">
      <dgm:prSet presAssocID="{29E78340-8EBE-415C-B973-78A91A054B9C}" presName="childTx" presStyleLbl="bg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55F178-D8CA-413A-99F2-20C8231C0651}" type="pres">
      <dgm:prSet presAssocID="{8321AB85-EA8C-4958-B404-B4C118CB3C18}" presName="comp" presStyleCnt="0"/>
      <dgm:spPr/>
      <dgm:t>
        <a:bodyPr/>
        <a:lstStyle/>
        <a:p>
          <a:endParaRPr lang="ru-RU"/>
        </a:p>
      </dgm:t>
    </dgm:pt>
    <dgm:pt modelId="{68509703-D239-4E1B-8CF0-EF08079E1226}" type="pres">
      <dgm:prSet presAssocID="{8321AB85-EA8C-4958-B404-B4C118CB3C18}" presName="child" presStyleLbl="bgAccFollowNode1" presStyleIdx="4" presStyleCnt="8" custScaleX="119123" custLinFactNeighborX="-12596" custLinFactNeighborY="22184"/>
      <dgm:spPr/>
      <dgm:t>
        <a:bodyPr/>
        <a:lstStyle/>
        <a:p>
          <a:endParaRPr lang="ru-RU"/>
        </a:p>
      </dgm:t>
    </dgm:pt>
    <dgm:pt modelId="{E1767793-EDD5-4203-A612-8120A71CA906}" type="pres">
      <dgm:prSet presAssocID="{8321AB85-EA8C-4958-B404-B4C118CB3C18}" presName="childTx" presStyleLbl="bg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136330-53DB-4978-A56B-160862279381}" type="pres">
      <dgm:prSet presAssocID="{F2881FB1-6580-4F21-A283-BFAA6F91D5D2}" presName="negSpace" presStyleCnt="0"/>
      <dgm:spPr/>
      <dgm:t>
        <a:bodyPr/>
        <a:lstStyle/>
        <a:p>
          <a:endParaRPr lang="ru-RU"/>
        </a:p>
      </dgm:t>
    </dgm:pt>
    <dgm:pt modelId="{FD776C1E-557E-4553-9447-49B69EEC7907}" type="pres">
      <dgm:prSet presAssocID="{F2881FB1-6580-4F21-A283-BFAA6F91D5D2}" presName="circle" presStyleLbl="node1" presStyleIdx="1" presStyleCnt="3" custLinFactNeighborX="-24613" custLinFactNeighborY="-16827"/>
      <dgm:spPr/>
      <dgm:t>
        <a:bodyPr/>
        <a:lstStyle/>
        <a:p>
          <a:endParaRPr lang="ru-RU"/>
        </a:p>
      </dgm:t>
    </dgm:pt>
    <dgm:pt modelId="{FC2522F1-14BB-4B37-B60E-2E8A7E8A6C30}" type="pres">
      <dgm:prSet presAssocID="{A5ABDC17-7AB5-4F0E-992A-F9343F5D74EB}" presName="transSpace" presStyleCnt="0"/>
      <dgm:spPr/>
      <dgm:t>
        <a:bodyPr/>
        <a:lstStyle/>
        <a:p>
          <a:endParaRPr lang="ru-RU"/>
        </a:p>
      </dgm:t>
    </dgm:pt>
    <dgm:pt modelId="{2C2F6211-85A7-47FE-9239-DE94DF41A263}" type="pres">
      <dgm:prSet presAssocID="{6352CA33-6755-44BE-808F-400DA4CF80A7}" presName="posSpace" presStyleCnt="0"/>
      <dgm:spPr/>
      <dgm:t>
        <a:bodyPr/>
        <a:lstStyle/>
        <a:p>
          <a:endParaRPr lang="ru-RU"/>
        </a:p>
      </dgm:t>
    </dgm:pt>
    <dgm:pt modelId="{7B0C2EAE-70CB-4160-863D-210C3C66D5FD}" type="pres">
      <dgm:prSet presAssocID="{6352CA33-6755-44BE-808F-400DA4CF80A7}" presName="vertFlow" presStyleCnt="0"/>
      <dgm:spPr/>
      <dgm:t>
        <a:bodyPr/>
        <a:lstStyle/>
        <a:p>
          <a:endParaRPr lang="ru-RU"/>
        </a:p>
      </dgm:t>
    </dgm:pt>
    <dgm:pt modelId="{5AF3752E-55A6-443C-AD35-C49DF50A4566}" type="pres">
      <dgm:prSet presAssocID="{6352CA33-6755-44BE-808F-400DA4CF80A7}" presName="topSpace" presStyleCnt="0"/>
      <dgm:spPr/>
      <dgm:t>
        <a:bodyPr/>
        <a:lstStyle/>
        <a:p>
          <a:endParaRPr lang="ru-RU"/>
        </a:p>
      </dgm:t>
    </dgm:pt>
    <dgm:pt modelId="{53567A66-F0E9-4EF8-ADA9-764BA36AA6A9}" type="pres">
      <dgm:prSet presAssocID="{6352CA33-6755-44BE-808F-400DA4CF80A7}" presName="firstComp" presStyleCnt="0"/>
      <dgm:spPr/>
      <dgm:t>
        <a:bodyPr/>
        <a:lstStyle/>
        <a:p>
          <a:endParaRPr lang="ru-RU"/>
        </a:p>
      </dgm:t>
    </dgm:pt>
    <dgm:pt modelId="{AD2806AC-6A03-4F05-9F4D-F72EA0E56FBF}" type="pres">
      <dgm:prSet presAssocID="{6352CA33-6755-44BE-808F-400DA4CF80A7}" presName="firstChild" presStyleLbl="bgAccFollowNode1" presStyleIdx="5" presStyleCnt="8" custScaleX="116019" custLinFactNeighborX="-37392" custLinFactNeighborY="-1927"/>
      <dgm:spPr/>
      <dgm:t>
        <a:bodyPr/>
        <a:lstStyle/>
        <a:p>
          <a:endParaRPr lang="ru-RU"/>
        </a:p>
      </dgm:t>
    </dgm:pt>
    <dgm:pt modelId="{F8977219-728E-448F-AE8B-46B14F4F17DE}" type="pres">
      <dgm:prSet presAssocID="{6352CA33-6755-44BE-808F-400DA4CF80A7}" presName="firstChildTx" presStyleLbl="bg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A8623B-DC64-4ED6-B73D-98FEAB030508}" type="pres">
      <dgm:prSet presAssocID="{3D5CDB25-F8FA-444B-8D4A-1D29D0CBA282}" presName="comp" presStyleCnt="0"/>
      <dgm:spPr/>
      <dgm:t>
        <a:bodyPr/>
        <a:lstStyle/>
        <a:p>
          <a:endParaRPr lang="ru-RU"/>
        </a:p>
      </dgm:t>
    </dgm:pt>
    <dgm:pt modelId="{5314AADB-0AD3-4BAE-9F15-B0FE4F44C802}" type="pres">
      <dgm:prSet presAssocID="{3D5CDB25-F8FA-444B-8D4A-1D29D0CBA282}" presName="child" presStyleLbl="bgAccFollowNode1" presStyleIdx="6" presStyleCnt="8" custScaleX="117737" custScaleY="143035" custLinFactNeighborX="-38588" custLinFactNeighborY="8870"/>
      <dgm:spPr/>
      <dgm:t>
        <a:bodyPr/>
        <a:lstStyle/>
        <a:p>
          <a:endParaRPr lang="ru-RU"/>
        </a:p>
      </dgm:t>
    </dgm:pt>
    <dgm:pt modelId="{96624143-7928-48E9-817F-BC4A07250C32}" type="pres">
      <dgm:prSet presAssocID="{3D5CDB25-F8FA-444B-8D4A-1D29D0CBA282}" presName="childTx" presStyleLbl="bg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40DF0C-2055-4F52-A205-2683360EE46A}" type="pres">
      <dgm:prSet presAssocID="{93EEE488-9A1C-47A4-BA62-4A03B5C274DB}" presName="comp" presStyleCnt="0"/>
      <dgm:spPr/>
      <dgm:t>
        <a:bodyPr/>
        <a:lstStyle/>
        <a:p>
          <a:endParaRPr lang="ru-RU"/>
        </a:p>
      </dgm:t>
    </dgm:pt>
    <dgm:pt modelId="{04532705-D94A-487B-BB72-2E1B10D1DFD2}" type="pres">
      <dgm:prSet presAssocID="{93EEE488-9A1C-47A4-BA62-4A03B5C274DB}" presName="child" presStyleLbl="bgAccFollowNode1" presStyleIdx="7" presStyleCnt="8" custScaleX="123212" custScaleY="189347" custLinFactNeighborX="-39518" custLinFactNeighborY="24671"/>
      <dgm:spPr/>
      <dgm:t>
        <a:bodyPr/>
        <a:lstStyle/>
        <a:p>
          <a:endParaRPr lang="ru-RU"/>
        </a:p>
      </dgm:t>
    </dgm:pt>
    <dgm:pt modelId="{D6FEB994-E277-4DAE-BE7F-B8EBA76D3B5D}" type="pres">
      <dgm:prSet presAssocID="{93EEE488-9A1C-47A4-BA62-4A03B5C274DB}" presName="childTx" presStyleLbl="bgAccFollow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C4E74-37C0-494F-ABC0-7D18132E1437}" type="pres">
      <dgm:prSet presAssocID="{6352CA33-6755-44BE-808F-400DA4CF80A7}" presName="negSpace" presStyleCnt="0"/>
      <dgm:spPr/>
      <dgm:t>
        <a:bodyPr/>
        <a:lstStyle/>
        <a:p>
          <a:endParaRPr lang="ru-RU"/>
        </a:p>
      </dgm:t>
    </dgm:pt>
    <dgm:pt modelId="{89E6DA6E-7A23-44BD-8A99-378091FF741D}" type="pres">
      <dgm:prSet presAssocID="{6352CA33-6755-44BE-808F-400DA4CF80A7}" presName="circle" presStyleLbl="node1" presStyleIdx="2" presStyleCnt="3" custLinFactNeighborX="-48736" custLinFactNeighborY="-23676"/>
      <dgm:spPr/>
      <dgm:t>
        <a:bodyPr/>
        <a:lstStyle/>
        <a:p>
          <a:endParaRPr lang="ru-RU"/>
        </a:p>
      </dgm:t>
    </dgm:pt>
  </dgm:ptLst>
  <dgm:cxnLst>
    <dgm:cxn modelId="{7F3B5912-CE3A-4F69-B6A0-82162798FA63}" type="presOf" srcId="{00C18FBF-3FF5-4C16-97CF-AF03740D7AB6}" destId="{0DC7A063-583D-4B0F-88B2-BD54F95D95AF}" srcOrd="0" destOrd="0" presId="urn:microsoft.com/office/officeart/2005/8/layout/hList9"/>
    <dgm:cxn modelId="{35B1842A-D9DC-46F5-A59F-911E6D020023}" type="presOf" srcId="{93EEE488-9A1C-47A4-BA62-4A03B5C274DB}" destId="{04532705-D94A-487B-BB72-2E1B10D1DFD2}" srcOrd="0" destOrd="0" presId="urn:microsoft.com/office/officeart/2005/8/layout/hList9"/>
    <dgm:cxn modelId="{20AF3F0D-FCCC-4AE8-8B10-DDA56D69A389}" type="presOf" srcId="{6352CA33-6755-44BE-808F-400DA4CF80A7}" destId="{89E6DA6E-7A23-44BD-8A99-378091FF741D}" srcOrd="0" destOrd="0" presId="urn:microsoft.com/office/officeart/2005/8/layout/hList9"/>
    <dgm:cxn modelId="{EDF0B63A-DCA1-49A5-910A-B447CA5609B2}" type="presOf" srcId="{3D5CDB25-F8FA-444B-8D4A-1D29D0CBA282}" destId="{96624143-7928-48E9-817F-BC4A07250C32}" srcOrd="1" destOrd="0" presId="urn:microsoft.com/office/officeart/2005/8/layout/hList9"/>
    <dgm:cxn modelId="{9740321C-35B3-4F5F-BD46-905CB7B8FAEB}" type="presOf" srcId="{9614A323-64B1-4077-A841-022051EC749A}" destId="{AD2806AC-6A03-4F05-9F4D-F72EA0E56FBF}" srcOrd="0" destOrd="0" presId="urn:microsoft.com/office/officeart/2005/8/layout/hList9"/>
    <dgm:cxn modelId="{70E22FBE-4510-487A-BD3F-D791559A8263}" type="presOf" srcId="{3D5CDB25-F8FA-444B-8D4A-1D29D0CBA282}" destId="{5314AADB-0AD3-4BAE-9F15-B0FE4F44C802}" srcOrd="0" destOrd="0" presId="urn:microsoft.com/office/officeart/2005/8/layout/hList9"/>
    <dgm:cxn modelId="{70AA2139-FA57-4EAA-83C0-CFBB31F3B2CD}" type="presOf" srcId="{9D72CDD3-5859-43DB-BD75-0C3C30E3DE62}" destId="{187D4E8C-5C91-4D00-870C-2C45D4EA263C}" srcOrd="1" destOrd="0" presId="urn:microsoft.com/office/officeart/2005/8/layout/hList9"/>
    <dgm:cxn modelId="{DDB5AD9A-40B0-48EF-AF2C-8CCDA330F7FE}" srcId="{B4F1B46E-22B2-4721-950C-8704487586DC}" destId="{9D72CDD3-5859-43DB-BD75-0C3C30E3DE62}" srcOrd="0" destOrd="0" parTransId="{1D5B1F83-33A7-4298-BC11-2B1252AFAEA5}" sibTransId="{15E25BD4-1EBF-43C2-8885-DBF66B8429E1}"/>
    <dgm:cxn modelId="{129AEA77-5D2A-49D4-956D-99009974B6C5}" srcId="{F2881FB1-6580-4F21-A283-BFAA6F91D5D2}" destId="{8321AB85-EA8C-4958-B404-B4C118CB3C18}" srcOrd="2" destOrd="0" parTransId="{24ABE8B3-7220-436D-9636-F7B4C0B99576}" sibTransId="{AA5F76CE-8FD4-4692-8BB1-EF84CF9D365E}"/>
    <dgm:cxn modelId="{2DF4FDC6-9998-45E2-B49B-7BDDAE43878E}" type="presOf" srcId="{B4F1B46E-22B2-4721-950C-8704487586DC}" destId="{FC7ED273-8CFD-43C2-9C05-44FADF3E0637}" srcOrd="0" destOrd="0" presId="urn:microsoft.com/office/officeart/2005/8/layout/hList9"/>
    <dgm:cxn modelId="{B736D792-8630-4423-BF25-ED6293A18ADD}" type="presOf" srcId="{9614A323-64B1-4077-A841-022051EC749A}" destId="{F8977219-728E-448F-AE8B-46B14F4F17DE}" srcOrd="1" destOrd="0" presId="urn:microsoft.com/office/officeart/2005/8/layout/hList9"/>
    <dgm:cxn modelId="{0E640A01-5254-426D-9300-3ED2F4E3FC75}" type="presOf" srcId="{29E78340-8EBE-415C-B973-78A91A054B9C}" destId="{614EBA0E-D12B-447E-B378-B0FA2DEBEA2F}" srcOrd="0" destOrd="0" presId="urn:microsoft.com/office/officeart/2005/8/layout/hList9"/>
    <dgm:cxn modelId="{FC7BD086-74EA-4D6C-9657-E916D355F209}" srcId="{6352CA33-6755-44BE-808F-400DA4CF80A7}" destId="{9614A323-64B1-4077-A841-022051EC749A}" srcOrd="0" destOrd="0" parTransId="{E5F6BCBD-B84E-4018-BE9E-BF57FF3B4B36}" sibTransId="{FEC2A79F-8857-403A-A738-E8CE75C965E2}"/>
    <dgm:cxn modelId="{3204ED53-15A0-4643-A582-021A785F1BA2}" srcId="{F2881FB1-6580-4F21-A283-BFAA6F91D5D2}" destId="{D5197DDB-D5D2-499F-B255-CF7BB5AE2B43}" srcOrd="0" destOrd="0" parTransId="{B14A4DC9-F40A-4867-ADB8-4BA8A1F83766}" sibTransId="{29F2454A-2FA8-4B3A-AC63-4A0B9FD04A75}"/>
    <dgm:cxn modelId="{8815BCA1-EEA5-4030-88E3-933858DAF111}" srcId="{6352CA33-6755-44BE-808F-400DA4CF80A7}" destId="{93EEE488-9A1C-47A4-BA62-4A03B5C274DB}" srcOrd="2" destOrd="0" parTransId="{51E03C8F-00AE-408C-860E-2B6C23BC454A}" sibTransId="{355BF6BE-1A14-4620-A128-8C743F62954B}"/>
    <dgm:cxn modelId="{2C8317B2-2EBB-4589-86EA-C77B3B6E81AA}" srcId="{00C18FBF-3FF5-4C16-97CF-AF03740D7AB6}" destId="{B4F1B46E-22B2-4721-950C-8704487586DC}" srcOrd="0" destOrd="0" parTransId="{E8A66543-CC4D-4785-A93E-5B125E09F826}" sibTransId="{A7E2530A-34E2-4E9F-BC78-8920BA140C41}"/>
    <dgm:cxn modelId="{2E3C97E6-67D4-4948-B47A-1115C2B2979F}" srcId="{6352CA33-6755-44BE-808F-400DA4CF80A7}" destId="{3D5CDB25-F8FA-444B-8D4A-1D29D0CBA282}" srcOrd="1" destOrd="0" parTransId="{4C229933-AC16-44B7-98EC-4C0F07FABCB0}" sibTransId="{189DA4C5-2A22-4C71-A806-7B4AB57767CC}"/>
    <dgm:cxn modelId="{A587C2CB-6562-4021-B4BF-D479DBE9444F}" type="presOf" srcId="{D5197DDB-D5D2-499F-B255-CF7BB5AE2B43}" destId="{F660F4B9-35DB-4256-A868-A35C6DCCF6B2}" srcOrd="0" destOrd="0" presId="urn:microsoft.com/office/officeart/2005/8/layout/hList9"/>
    <dgm:cxn modelId="{3F290A52-8A4A-4469-9AB4-D811A6E23C3C}" type="presOf" srcId="{F9D46839-CD06-4669-AAE4-4D1E9AFEDA78}" destId="{59179C9B-8BA4-4AC7-ACB1-A12DE00142E2}" srcOrd="0" destOrd="0" presId="urn:microsoft.com/office/officeart/2005/8/layout/hList9"/>
    <dgm:cxn modelId="{3EF668B1-7B6A-40A1-9E64-0829B2EF0539}" type="presOf" srcId="{F9D46839-CD06-4669-AAE4-4D1E9AFEDA78}" destId="{4AE7D907-B6F4-4647-AB3F-ABE94C438AE8}" srcOrd="1" destOrd="0" presId="urn:microsoft.com/office/officeart/2005/8/layout/hList9"/>
    <dgm:cxn modelId="{C0DEB330-C4FA-4F66-86CA-0C9C52F1F01F}" type="presOf" srcId="{29E78340-8EBE-415C-B973-78A91A054B9C}" destId="{B12AEB83-0A64-4B36-BF01-B2F834861BAA}" srcOrd="1" destOrd="0" presId="urn:microsoft.com/office/officeart/2005/8/layout/hList9"/>
    <dgm:cxn modelId="{AD25A8A0-4628-40E2-8C9E-64E6AD4D4D91}" srcId="{B4F1B46E-22B2-4721-950C-8704487586DC}" destId="{F9D46839-CD06-4669-AAE4-4D1E9AFEDA78}" srcOrd="1" destOrd="0" parTransId="{B6B535D8-00AB-4FA1-AAEC-92498ABC6F4C}" sibTransId="{6497F199-DC2A-41F9-A449-D395E6BC4900}"/>
    <dgm:cxn modelId="{311348D8-FDE3-4C22-99F5-3B98C5F51F0D}" srcId="{F2881FB1-6580-4F21-A283-BFAA6F91D5D2}" destId="{29E78340-8EBE-415C-B973-78A91A054B9C}" srcOrd="1" destOrd="0" parTransId="{FF4E5F97-6974-4E39-A85D-DCB2E100798E}" sibTransId="{B4B9A51E-FA34-465E-B5B4-81CD76EB3FC2}"/>
    <dgm:cxn modelId="{6DA9E3B1-CBF8-4285-B8F8-E398EDCB1055}" type="presOf" srcId="{93EEE488-9A1C-47A4-BA62-4A03B5C274DB}" destId="{D6FEB994-E277-4DAE-BE7F-B8EBA76D3B5D}" srcOrd="1" destOrd="0" presId="urn:microsoft.com/office/officeart/2005/8/layout/hList9"/>
    <dgm:cxn modelId="{82BAE5DD-3A79-4870-9019-1254385E0650}" srcId="{00C18FBF-3FF5-4C16-97CF-AF03740D7AB6}" destId="{6352CA33-6755-44BE-808F-400DA4CF80A7}" srcOrd="2" destOrd="0" parTransId="{AEB59203-63BA-4A96-BADC-40BAEBD9AA40}" sibTransId="{AAB4CF73-4B9B-4AA0-9074-16C2D2AE00A1}"/>
    <dgm:cxn modelId="{4A31D641-1B5D-46D3-B685-0C4DC6EFE71B}" srcId="{00C18FBF-3FF5-4C16-97CF-AF03740D7AB6}" destId="{F2881FB1-6580-4F21-A283-BFAA6F91D5D2}" srcOrd="1" destOrd="0" parTransId="{2D960FDD-BADA-480D-9043-497C56588AD3}" sibTransId="{A5ABDC17-7AB5-4F0E-992A-F9343F5D74EB}"/>
    <dgm:cxn modelId="{59E871E8-E7D2-4CCC-B749-A714977AF5E6}" type="presOf" srcId="{D5197DDB-D5D2-499F-B255-CF7BB5AE2B43}" destId="{10C9E3CF-3A8F-4100-8ACD-91E2373197A2}" srcOrd="1" destOrd="0" presId="urn:microsoft.com/office/officeart/2005/8/layout/hList9"/>
    <dgm:cxn modelId="{B635AE6E-37F7-4F2E-8725-C1D81C11EBE6}" type="presOf" srcId="{8321AB85-EA8C-4958-B404-B4C118CB3C18}" destId="{68509703-D239-4E1B-8CF0-EF08079E1226}" srcOrd="0" destOrd="0" presId="urn:microsoft.com/office/officeart/2005/8/layout/hList9"/>
    <dgm:cxn modelId="{FFE7CF3F-C427-4831-953F-615124811AB4}" type="presOf" srcId="{8321AB85-EA8C-4958-B404-B4C118CB3C18}" destId="{E1767793-EDD5-4203-A612-8120A71CA906}" srcOrd="1" destOrd="0" presId="urn:microsoft.com/office/officeart/2005/8/layout/hList9"/>
    <dgm:cxn modelId="{AACC54D1-0243-46E9-9624-A663799E8A06}" type="presOf" srcId="{9D72CDD3-5859-43DB-BD75-0C3C30E3DE62}" destId="{6B08AC4B-4CEC-41E5-AE19-47A4E2720563}" srcOrd="0" destOrd="0" presId="urn:microsoft.com/office/officeart/2005/8/layout/hList9"/>
    <dgm:cxn modelId="{77F620CE-FC2D-42CF-890C-6A28A43BA06E}" type="presOf" srcId="{F2881FB1-6580-4F21-A283-BFAA6F91D5D2}" destId="{FD776C1E-557E-4553-9447-49B69EEC7907}" srcOrd="0" destOrd="0" presId="urn:microsoft.com/office/officeart/2005/8/layout/hList9"/>
    <dgm:cxn modelId="{E1D1E23B-EC87-45CC-9E87-38B27A23764D}" type="presParOf" srcId="{0DC7A063-583D-4B0F-88B2-BD54F95D95AF}" destId="{3B23570A-ECC9-4DF8-BCB4-0465C69CBB88}" srcOrd="0" destOrd="0" presId="urn:microsoft.com/office/officeart/2005/8/layout/hList9"/>
    <dgm:cxn modelId="{82537023-5CD7-4BB7-84CF-DE8196338CF2}" type="presParOf" srcId="{0DC7A063-583D-4B0F-88B2-BD54F95D95AF}" destId="{FC66A233-6BBA-46AF-B2F6-28E379B158E2}" srcOrd="1" destOrd="0" presId="urn:microsoft.com/office/officeart/2005/8/layout/hList9"/>
    <dgm:cxn modelId="{5DFED7C8-2E54-4441-B032-3A4788B2A8D3}" type="presParOf" srcId="{FC66A233-6BBA-46AF-B2F6-28E379B158E2}" destId="{46739A04-1AA3-49C6-8EA7-EB1DE975B900}" srcOrd="0" destOrd="0" presId="urn:microsoft.com/office/officeart/2005/8/layout/hList9"/>
    <dgm:cxn modelId="{59D81910-4316-4EAE-9A67-0B3EDF027306}" type="presParOf" srcId="{FC66A233-6BBA-46AF-B2F6-28E379B158E2}" destId="{535C6EC9-8098-42C5-8527-E62FF045E4EB}" srcOrd="1" destOrd="0" presId="urn:microsoft.com/office/officeart/2005/8/layout/hList9"/>
    <dgm:cxn modelId="{C4FBC461-0B5D-4B7E-9CAF-A88B1223F18A}" type="presParOf" srcId="{535C6EC9-8098-42C5-8527-E62FF045E4EB}" destId="{6B08AC4B-4CEC-41E5-AE19-47A4E2720563}" srcOrd="0" destOrd="0" presId="urn:microsoft.com/office/officeart/2005/8/layout/hList9"/>
    <dgm:cxn modelId="{16A1B336-CE68-4171-8D18-284543992BEA}" type="presParOf" srcId="{535C6EC9-8098-42C5-8527-E62FF045E4EB}" destId="{187D4E8C-5C91-4D00-870C-2C45D4EA263C}" srcOrd="1" destOrd="0" presId="urn:microsoft.com/office/officeart/2005/8/layout/hList9"/>
    <dgm:cxn modelId="{7A41C261-6E27-4943-9CD0-4E08EB7E56A7}" type="presParOf" srcId="{FC66A233-6BBA-46AF-B2F6-28E379B158E2}" destId="{ADF61BBD-28F4-4815-BC7F-82CF00464E8B}" srcOrd="2" destOrd="0" presId="urn:microsoft.com/office/officeart/2005/8/layout/hList9"/>
    <dgm:cxn modelId="{03CD72CE-2160-4837-B2C9-B73CABBC437B}" type="presParOf" srcId="{ADF61BBD-28F4-4815-BC7F-82CF00464E8B}" destId="{59179C9B-8BA4-4AC7-ACB1-A12DE00142E2}" srcOrd="0" destOrd="0" presId="urn:microsoft.com/office/officeart/2005/8/layout/hList9"/>
    <dgm:cxn modelId="{F9662DB2-653F-4128-AA82-4C07C6F00722}" type="presParOf" srcId="{ADF61BBD-28F4-4815-BC7F-82CF00464E8B}" destId="{4AE7D907-B6F4-4647-AB3F-ABE94C438AE8}" srcOrd="1" destOrd="0" presId="urn:microsoft.com/office/officeart/2005/8/layout/hList9"/>
    <dgm:cxn modelId="{DEF99A7A-98F1-424D-AC92-7C6B69A0E544}" type="presParOf" srcId="{0DC7A063-583D-4B0F-88B2-BD54F95D95AF}" destId="{3845DB9A-BEF3-4D5D-B9C7-5FC0456401AC}" srcOrd="2" destOrd="0" presId="urn:microsoft.com/office/officeart/2005/8/layout/hList9"/>
    <dgm:cxn modelId="{ACD8FD0D-39C9-49DB-B77E-B03522FDF5FC}" type="presParOf" srcId="{0DC7A063-583D-4B0F-88B2-BD54F95D95AF}" destId="{FC7ED273-8CFD-43C2-9C05-44FADF3E0637}" srcOrd="3" destOrd="0" presId="urn:microsoft.com/office/officeart/2005/8/layout/hList9"/>
    <dgm:cxn modelId="{2C72EC61-81F4-4DCD-A533-255CBC66AE34}" type="presParOf" srcId="{0DC7A063-583D-4B0F-88B2-BD54F95D95AF}" destId="{13C564B0-C27E-4ABA-AFDA-59E145B256BA}" srcOrd="4" destOrd="0" presId="urn:microsoft.com/office/officeart/2005/8/layout/hList9"/>
    <dgm:cxn modelId="{775600F8-FCFE-4862-8108-85F84EA9DEE2}" type="presParOf" srcId="{0DC7A063-583D-4B0F-88B2-BD54F95D95AF}" destId="{6300E233-87DF-4270-9808-160BFEB8A5BE}" srcOrd="5" destOrd="0" presId="urn:microsoft.com/office/officeart/2005/8/layout/hList9"/>
    <dgm:cxn modelId="{AE3B7A69-67E7-41D2-BC1A-3586A3CC259D}" type="presParOf" srcId="{0DC7A063-583D-4B0F-88B2-BD54F95D95AF}" destId="{6E53DEF7-499E-42EE-802D-59B2F8915392}" srcOrd="6" destOrd="0" presId="urn:microsoft.com/office/officeart/2005/8/layout/hList9"/>
    <dgm:cxn modelId="{76A9B804-07B5-4060-AA61-249A1765ECB9}" type="presParOf" srcId="{6E53DEF7-499E-42EE-802D-59B2F8915392}" destId="{E08C30D1-35EA-4D05-9731-5D01E3FCBD09}" srcOrd="0" destOrd="0" presId="urn:microsoft.com/office/officeart/2005/8/layout/hList9"/>
    <dgm:cxn modelId="{6162898E-21FD-497B-BFEE-B78CF45F7D9A}" type="presParOf" srcId="{6E53DEF7-499E-42EE-802D-59B2F8915392}" destId="{2F3BD88A-9166-4A26-B941-B9BAEE1A11D5}" srcOrd="1" destOrd="0" presId="urn:microsoft.com/office/officeart/2005/8/layout/hList9"/>
    <dgm:cxn modelId="{71D4EFDE-15BC-4327-9242-5F72F9DAFAD4}" type="presParOf" srcId="{2F3BD88A-9166-4A26-B941-B9BAEE1A11D5}" destId="{F660F4B9-35DB-4256-A868-A35C6DCCF6B2}" srcOrd="0" destOrd="0" presId="urn:microsoft.com/office/officeart/2005/8/layout/hList9"/>
    <dgm:cxn modelId="{9B414BA4-2018-40DF-8E7D-AD7E78EF0217}" type="presParOf" srcId="{2F3BD88A-9166-4A26-B941-B9BAEE1A11D5}" destId="{10C9E3CF-3A8F-4100-8ACD-91E2373197A2}" srcOrd="1" destOrd="0" presId="urn:microsoft.com/office/officeart/2005/8/layout/hList9"/>
    <dgm:cxn modelId="{28BA3997-5DD1-4713-9F4F-B2881F36E8DC}" type="presParOf" srcId="{6E53DEF7-499E-42EE-802D-59B2F8915392}" destId="{60887C36-4733-46AC-A452-5444F6BC3B23}" srcOrd="2" destOrd="0" presId="urn:microsoft.com/office/officeart/2005/8/layout/hList9"/>
    <dgm:cxn modelId="{7A6208FE-C5A8-4871-9488-BEEAE472C061}" type="presParOf" srcId="{60887C36-4733-46AC-A452-5444F6BC3B23}" destId="{614EBA0E-D12B-447E-B378-B0FA2DEBEA2F}" srcOrd="0" destOrd="0" presId="urn:microsoft.com/office/officeart/2005/8/layout/hList9"/>
    <dgm:cxn modelId="{2148A8C9-9BA6-45BD-9008-59301C4B49FC}" type="presParOf" srcId="{60887C36-4733-46AC-A452-5444F6BC3B23}" destId="{B12AEB83-0A64-4B36-BF01-B2F834861BAA}" srcOrd="1" destOrd="0" presId="urn:microsoft.com/office/officeart/2005/8/layout/hList9"/>
    <dgm:cxn modelId="{32E6E4AD-0BFD-4285-AC4A-131E4A0904F2}" type="presParOf" srcId="{6E53DEF7-499E-42EE-802D-59B2F8915392}" destId="{3055F178-D8CA-413A-99F2-20C8231C0651}" srcOrd="3" destOrd="0" presId="urn:microsoft.com/office/officeart/2005/8/layout/hList9"/>
    <dgm:cxn modelId="{A1DB4BC0-DADA-4058-A3BB-D04BE7DF689A}" type="presParOf" srcId="{3055F178-D8CA-413A-99F2-20C8231C0651}" destId="{68509703-D239-4E1B-8CF0-EF08079E1226}" srcOrd="0" destOrd="0" presId="urn:microsoft.com/office/officeart/2005/8/layout/hList9"/>
    <dgm:cxn modelId="{5B5F83FC-F721-4241-90AB-7117B39AABD5}" type="presParOf" srcId="{3055F178-D8CA-413A-99F2-20C8231C0651}" destId="{E1767793-EDD5-4203-A612-8120A71CA906}" srcOrd="1" destOrd="0" presId="urn:microsoft.com/office/officeart/2005/8/layout/hList9"/>
    <dgm:cxn modelId="{D8406746-50BE-425E-A523-9ED524500743}" type="presParOf" srcId="{0DC7A063-583D-4B0F-88B2-BD54F95D95AF}" destId="{69136330-53DB-4978-A56B-160862279381}" srcOrd="7" destOrd="0" presId="urn:microsoft.com/office/officeart/2005/8/layout/hList9"/>
    <dgm:cxn modelId="{A91BC494-75AC-4CCA-8CC1-7E9884C2F3AD}" type="presParOf" srcId="{0DC7A063-583D-4B0F-88B2-BD54F95D95AF}" destId="{FD776C1E-557E-4553-9447-49B69EEC7907}" srcOrd="8" destOrd="0" presId="urn:microsoft.com/office/officeart/2005/8/layout/hList9"/>
    <dgm:cxn modelId="{487F9920-08DF-4AC5-BA64-D35F42602B66}" type="presParOf" srcId="{0DC7A063-583D-4B0F-88B2-BD54F95D95AF}" destId="{FC2522F1-14BB-4B37-B60E-2E8A7E8A6C30}" srcOrd="9" destOrd="0" presId="urn:microsoft.com/office/officeart/2005/8/layout/hList9"/>
    <dgm:cxn modelId="{DC194D92-7E98-42DD-A8CA-BCD1EDD2C95D}" type="presParOf" srcId="{0DC7A063-583D-4B0F-88B2-BD54F95D95AF}" destId="{2C2F6211-85A7-47FE-9239-DE94DF41A263}" srcOrd="10" destOrd="0" presId="urn:microsoft.com/office/officeart/2005/8/layout/hList9"/>
    <dgm:cxn modelId="{575F4FD6-9E0F-4F5E-88EE-9B265B6FD4F4}" type="presParOf" srcId="{0DC7A063-583D-4B0F-88B2-BD54F95D95AF}" destId="{7B0C2EAE-70CB-4160-863D-210C3C66D5FD}" srcOrd="11" destOrd="0" presId="urn:microsoft.com/office/officeart/2005/8/layout/hList9"/>
    <dgm:cxn modelId="{8AE96C49-A416-4FC7-84EE-2BDAF35C57FF}" type="presParOf" srcId="{7B0C2EAE-70CB-4160-863D-210C3C66D5FD}" destId="{5AF3752E-55A6-443C-AD35-C49DF50A4566}" srcOrd="0" destOrd="0" presId="urn:microsoft.com/office/officeart/2005/8/layout/hList9"/>
    <dgm:cxn modelId="{235B263C-399E-4245-95BD-2AA1F19D4AB4}" type="presParOf" srcId="{7B0C2EAE-70CB-4160-863D-210C3C66D5FD}" destId="{53567A66-F0E9-4EF8-ADA9-764BA36AA6A9}" srcOrd="1" destOrd="0" presId="urn:microsoft.com/office/officeart/2005/8/layout/hList9"/>
    <dgm:cxn modelId="{265DA8D6-D429-4956-8CB8-10EE7EF20F0C}" type="presParOf" srcId="{53567A66-F0E9-4EF8-ADA9-764BA36AA6A9}" destId="{AD2806AC-6A03-4F05-9F4D-F72EA0E56FBF}" srcOrd="0" destOrd="0" presId="urn:microsoft.com/office/officeart/2005/8/layout/hList9"/>
    <dgm:cxn modelId="{35A8C2CA-EB30-45FD-8152-A7470BE42B4C}" type="presParOf" srcId="{53567A66-F0E9-4EF8-ADA9-764BA36AA6A9}" destId="{F8977219-728E-448F-AE8B-46B14F4F17DE}" srcOrd="1" destOrd="0" presId="urn:microsoft.com/office/officeart/2005/8/layout/hList9"/>
    <dgm:cxn modelId="{6ACEADBE-023B-4505-93FF-04069F754490}" type="presParOf" srcId="{7B0C2EAE-70CB-4160-863D-210C3C66D5FD}" destId="{46A8623B-DC64-4ED6-B73D-98FEAB030508}" srcOrd="2" destOrd="0" presId="urn:microsoft.com/office/officeart/2005/8/layout/hList9"/>
    <dgm:cxn modelId="{AD010A9C-D63C-4BD8-BA56-A4D20026F974}" type="presParOf" srcId="{46A8623B-DC64-4ED6-B73D-98FEAB030508}" destId="{5314AADB-0AD3-4BAE-9F15-B0FE4F44C802}" srcOrd="0" destOrd="0" presId="urn:microsoft.com/office/officeart/2005/8/layout/hList9"/>
    <dgm:cxn modelId="{10F973FE-8000-468C-900B-4ED99BE40E65}" type="presParOf" srcId="{46A8623B-DC64-4ED6-B73D-98FEAB030508}" destId="{96624143-7928-48E9-817F-BC4A07250C32}" srcOrd="1" destOrd="0" presId="urn:microsoft.com/office/officeart/2005/8/layout/hList9"/>
    <dgm:cxn modelId="{B843A4C4-A003-474A-897D-B73C522C40BD}" type="presParOf" srcId="{7B0C2EAE-70CB-4160-863D-210C3C66D5FD}" destId="{8840DF0C-2055-4F52-A205-2683360EE46A}" srcOrd="3" destOrd="0" presId="urn:microsoft.com/office/officeart/2005/8/layout/hList9"/>
    <dgm:cxn modelId="{C7BE140D-C61D-43DD-99CE-5B5EB975DFE4}" type="presParOf" srcId="{8840DF0C-2055-4F52-A205-2683360EE46A}" destId="{04532705-D94A-487B-BB72-2E1B10D1DFD2}" srcOrd="0" destOrd="0" presId="urn:microsoft.com/office/officeart/2005/8/layout/hList9"/>
    <dgm:cxn modelId="{824CCE3D-3E1E-48DD-90EF-6B71F9EE2768}" type="presParOf" srcId="{8840DF0C-2055-4F52-A205-2683360EE46A}" destId="{D6FEB994-E277-4DAE-BE7F-B8EBA76D3B5D}" srcOrd="1" destOrd="0" presId="urn:microsoft.com/office/officeart/2005/8/layout/hList9"/>
    <dgm:cxn modelId="{EF3F399A-E096-436A-AD74-CF747D62B02A}" type="presParOf" srcId="{0DC7A063-583D-4B0F-88B2-BD54F95D95AF}" destId="{FBCC4E74-37C0-494F-ABC0-7D18132E1437}" srcOrd="12" destOrd="0" presId="urn:microsoft.com/office/officeart/2005/8/layout/hList9"/>
    <dgm:cxn modelId="{5EA17F20-F6C6-4B5A-AFEB-38BD8F975065}" type="presParOf" srcId="{0DC7A063-583D-4B0F-88B2-BD54F95D95AF}" destId="{89E6DA6E-7A23-44BD-8A99-378091FF741D}" srcOrd="1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0FB2EE-4143-43D1-817A-9730FE873531}" type="doc">
      <dgm:prSet loTypeId="urn:microsoft.com/office/officeart/2005/8/layout/bProcess4" loCatId="process" qsTypeId="urn:microsoft.com/office/officeart/2005/8/quickstyle/simple5" qsCatId="simple" csTypeId="urn:microsoft.com/office/officeart/2005/8/colors/colorful2" csCatId="colorful" phldr="1"/>
      <dgm:spPr/>
      <dgm:t>
        <a:bodyPr rtlCol="0"/>
        <a:lstStyle/>
        <a:p>
          <a:pPr rtl="0"/>
          <a:endParaRPr lang="en-US"/>
        </a:p>
      </dgm:t>
    </dgm:pt>
    <dgm:pt modelId="{1A066BF7-810B-498E-9B71-4BE604C35145}">
      <dgm:prSet phldrT="[Текст]"/>
      <dgm:spPr>
        <a:solidFill>
          <a:schemeClr val="tx1">
            <a:lumMod val="90000"/>
            <a:lumOff val="10000"/>
          </a:schemeClr>
        </a:solidFill>
      </dgm:spPr>
      <dgm:t>
        <a:bodyPr rtlCol="0"/>
        <a:lstStyle/>
        <a:p>
          <a:pPr rtl="0"/>
          <a:r>
            <a:rPr lang="uk-UA" noProof="0" dirty="0" smtClean="0">
              <a:solidFill>
                <a:schemeClr val="bg1"/>
              </a:solidFill>
            </a:rPr>
            <a:t>паспорт</a:t>
          </a:r>
          <a:endParaRPr lang="ru-RU" noProof="0" dirty="0">
            <a:solidFill>
              <a:schemeClr val="bg1"/>
            </a:solidFill>
          </a:endParaRPr>
        </a:p>
      </dgm:t>
    </dgm:pt>
    <dgm:pt modelId="{551E2BC4-322B-4917-80F0-6F289DD131BD}" type="parTrans" cxnId="{87998FD1-A301-4733-9331-1795CC56534D}">
      <dgm:prSet/>
      <dgm:spPr/>
      <dgm:t>
        <a:bodyPr rtlCol="0"/>
        <a:lstStyle/>
        <a:p>
          <a:pPr rtl="0"/>
          <a:endParaRPr lang="ru-RU" noProof="0" dirty="0">
            <a:solidFill>
              <a:schemeClr val="tx1"/>
            </a:solidFill>
          </a:endParaRPr>
        </a:p>
      </dgm:t>
    </dgm:pt>
    <dgm:pt modelId="{BCD89840-710B-41CC-80E1-A699FA6BF644}" type="sibTrans" cxnId="{87998FD1-A301-4733-9331-1795CC56534D}">
      <dgm:prSet/>
      <dgm:spPr>
        <a:solidFill>
          <a:schemeClr val="tx1">
            <a:lumMod val="75000"/>
            <a:lumOff val="25000"/>
          </a:schemeClr>
        </a:solidFill>
      </dgm:spPr>
      <dgm:t>
        <a:bodyPr rtlCol="0"/>
        <a:lstStyle/>
        <a:p>
          <a:pPr rtl="0"/>
          <a:endParaRPr lang="ru-RU" noProof="0" dirty="0">
            <a:solidFill>
              <a:schemeClr val="tx1"/>
            </a:solidFill>
          </a:endParaRPr>
        </a:p>
      </dgm:t>
    </dgm:pt>
    <dgm:pt modelId="{9252A2D7-ECD4-458F-B2BB-B6333EF341C4}">
      <dgm:prSet phldrT="[Текст]"/>
      <dgm:spPr>
        <a:solidFill>
          <a:schemeClr val="tx1">
            <a:lumMod val="90000"/>
            <a:lumOff val="10000"/>
          </a:schemeClr>
        </a:solidFill>
      </dgm:spPr>
      <dgm:t>
        <a:bodyPr rtlCol="0"/>
        <a:lstStyle/>
        <a:p>
          <a:pPr rtl="0"/>
          <a:r>
            <a:rPr lang="uk-UA" noProof="0" dirty="0" smtClean="0">
              <a:solidFill>
                <a:schemeClr val="bg1"/>
              </a:solidFill>
            </a:rPr>
            <a:t>запрошення перепустка</a:t>
          </a:r>
          <a:endParaRPr lang="ru-RU" noProof="0" dirty="0">
            <a:solidFill>
              <a:schemeClr val="bg1"/>
            </a:solidFill>
          </a:endParaRPr>
        </a:p>
      </dgm:t>
    </dgm:pt>
    <dgm:pt modelId="{311917B2-9CA5-4AEA-A561-283F36BA9267}" type="parTrans" cxnId="{0A72A02A-BAE1-48AC-B158-111E2F363615}">
      <dgm:prSet/>
      <dgm:spPr/>
      <dgm:t>
        <a:bodyPr rtlCol="0"/>
        <a:lstStyle/>
        <a:p>
          <a:pPr rtl="0"/>
          <a:endParaRPr lang="ru-RU" noProof="0" dirty="0">
            <a:solidFill>
              <a:schemeClr val="tx1"/>
            </a:solidFill>
          </a:endParaRPr>
        </a:p>
      </dgm:t>
    </dgm:pt>
    <dgm:pt modelId="{61B195D9-EB3C-4802-A6AB-664066A6DE01}" type="sibTrans" cxnId="{0A72A02A-BAE1-48AC-B158-111E2F363615}">
      <dgm:prSet/>
      <dgm:spPr>
        <a:solidFill>
          <a:schemeClr val="tx1">
            <a:lumMod val="75000"/>
            <a:lumOff val="25000"/>
          </a:schemeClr>
        </a:solidFill>
      </dgm:spPr>
      <dgm:t>
        <a:bodyPr rtlCol="0"/>
        <a:lstStyle/>
        <a:p>
          <a:pPr rtl="0"/>
          <a:endParaRPr lang="ru-RU" noProof="0" dirty="0">
            <a:solidFill>
              <a:schemeClr val="tx1"/>
            </a:solidFill>
          </a:endParaRPr>
        </a:p>
      </dgm:t>
    </dgm:pt>
    <dgm:pt modelId="{E577C89B-FE67-4FD5-B67B-A9D2B5CF35FB}">
      <dgm:prSet phldrT="[Текст]"/>
      <dgm:spPr>
        <a:solidFill>
          <a:schemeClr val="tx1">
            <a:lumMod val="90000"/>
            <a:lumOff val="10000"/>
          </a:schemeClr>
        </a:solidFill>
      </dgm:spPr>
      <dgm:t>
        <a:bodyPr rtlCol="0"/>
        <a:lstStyle/>
        <a:p>
          <a:pPr rtl="0"/>
          <a:r>
            <a:rPr lang="uk-UA" noProof="0" dirty="0" smtClean="0">
              <a:solidFill>
                <a:schemeClr val="bg1"/>
              </a:solidFill>
            </a:rPr>
            <a:t>2-3 ручки чорного кольору</a:t>
          </a:r>
          <a:endParaRPr lang="ru-RU" noProof="0" dirty="0">
            <a:solidFill>
              <a:schemeClr val="bg1"/>
            </a:solidFill>
          </a:endParaRPr>
        </a:p>
      </dgm:t>
    </dgm:pt>
    <dgm:pt modelId="{C1215F53-183B-4576-9940-C093E9334C1D}" type="parTrans" cxnId="{1EF02D92-F5CE-4D6F-8A0D-BEE4E9168B61}">
      <dgm:prSet/>
      <dgm:spPr/>
      <dgm:t>
        <a:bodyPr rtlCol="0"/>
        <a:lstStyle/>
        <a:p>
          <a:pPr rtl="0"/>
          <a:endParaRPr lang="ru-RU" noProof="0" dirty="0">
            <a:solidFill>
              <a:schemeClr val="tx1"/>
            </a:solidFill>
          </a:endParaRPr>
        </a:p>
      </dgm:t>
    </dgm:pt>
    <dgm:pt modelId="{895F126D-CBF0-4835-ACDB-7CA05B5379BC}" type="sibTrans" cxnId="{1EF02D92-F5CE-4D6F-8A0D-BEE4E9168B61}">
      <dgm:prSet/>
      <dgm:spPr>
        <a:solidFill>
          <a:schemeClr val="tx1">
            <a:lumMod val="75000"/>
            <a:lumOff val="25000"/>
          </a:schemeClr>
        </a:solidFill>
      </dgm:spPr>
      <dgm:t>
        <a:bodyPr rtlCol="0"/>
        <a:lstStyle/>
        <a:p>
          <a:pPr rtl="0"/>
          <a:endParaRPr lang="ru-RU" noProof="0" dirty="0">
            <a:solidFill>
              <a:schemeClr val="tx1"/>
            </a:solidFill>
          </a:endParaRPr>
        </a:p>
      </dgm:t>
    </dgm:pt>
    <dgm:pt modelId="{7DB892B2-0E0D-420C-B451-7722D28313F7}">
      <dgm:prSet phldrT="[Текст]"/>
      <dgm:spPr>
        <a:solidFill>
          <a:schemeClr val="tx1">
            <a:lumMod val="90000"/>
            <a:lumOff val="10000"/>
          </a:schemeClr>
        </a:solidFill>
      </dgm:spPr>
      <dgm:t>
        <a:bodyPr rtlCol="0"/>
        <a:lstStyle/>
        <a:p>
          <a:pPr rtl="0"/>
          <a:r>
            <a:rPr lang="uk-UA" noProof="0" dirty="0" smtClean="0">
              <a:solidFill>
                <a:schemeClr val="bg1"/>
              </a:solidFill>
            </a:rPr>
            <a:t>сертифікат учасника</a:t>
          </a:r>
          <a:endParaRPr lang="ru-RU" noProof="0" dirty="0">
            <a:solidFill>
              <a:schemeClr val="bg1"/>
            </a:solidFill>
          </a:endParaRPr>
        </a:p>
      </dgm:t>
    </dgm:pt>
    <dgm:pt modelId="{76A5E238-62E3-48E2-B973-3966EC01419B}" type="parTrans" cxnId="{9C8D409F-E410-4D31-9461-8DF8B8961623}">
      <dgm:prSet/>
      <dgm:spPr/>
      <dgm:t>
        <a:bodyPr rtlCol="0"/>
        <a:lstStyle/>
        <a:p>
          <a:pPr rtl="0"/>
          <a:endParaRPr lang="ru-RU" noProof="0" dirty="0">
            <a:solidFill>
              <a:schemeClr val="tx1"/>
            </a:solidFill>
          </a:endParaRPr>
        </a:p>
      </dgm:t>
    </dgm:pt>
    <dgm:pt modelId="{5BF1F0BD-2C92-4CA1-93CD-3EA2E09F4EE2}" type="sibTrans" cxnId="{9C8D409F-E410-4D31-9461-8DF8B8961623}">
      <dgm:prSet/>
      <dgm:spPr>
        <a:ln>
          <a:solidFill>
            <a:schemeClr val="accent1"/>
          </a:solidFill>
        </a:ln>
      </dgm:spPr>
      <dgm:t>
        <a:bodyPr rtlCol="0"/>
        <a:lstStyle/>
        <a:p>
          <a:pPr rtl="0"/>
          <a:endParaRPr lang="ru-RU" noProof="0" dirty="0">
            <a:solidFill>
              <a:schemeClr val="tx1"/>
            </a:solidFill>
          </a:endParaRPr>
        </a:p>
      </dgm:t>
    </dgm:pt>
    <dgm:pt modelId="{075A8281-2213-4D30-A8D0-7E5A25397109}">
      <dgm:prSet phldrT="[Текст]"/>
      <dgm:spPr>
        <a:solidFill>
          <a:schemeClr val="tx1">
            <a:lumMod val="90000"/>
            <a:lumOff val="10000"/>
          </a:schemeClr>
        </a:solidFill>
      </dgm:spPr>
      <dgm:t>
        <a:bodyPr rtlCol="0"/>
        <a:lstStyle/>
        <a:p>
          <a:pPr rtl="0"/>
          <a:r>
            <a:rPr lang="uk-UA" noProof="0" dirty="0" smtClean="0">
              <a:solidFill>
                <a:schemeClr val="bg1"/>
              </a:solidFill>
            </a:rPr>
            <a:t>пляшка з водою (без етикетки)</a:t>
          </a:r>
          <a:endParaRPr lang="ru-RU" noProof="0" dirty="0">
            <a:solidFill>
              <a:schemeClr val="bg1"/>
            </a:solidFill>
          </a:endParaRPr>
        </a:p>
      </dgm:t>
    </dgm:pt>
    <dgm:pt modelId="{5431191A-BD1F-4FDA-8DE6-CEE7229F6AF4}" type="parTrans" cxnId="{A4C40113-F8DE-498C-8027-22EFC8547989}">
      <dgm:prSet/>
      <dgm:spPr/>
      <dgm:t>
        <a:bodyPr/>
        <a:lstStyle/>
        <a:p>
          <a:endParaRPr lang="ru-RU"/>
        </a:p>
      </dgm:t>
    </dgm:pt>
    <dgm:pt modelId="{CFF8BD27-BFCC-435B-BCC1-0A7D97AF615C}" type="sibTrans" cxnId="{A4C40113-F8DE-498C-8027-22EFC8547989}">
      <dgm:prSet/>
      <dgm:spPr/>
      <dgm:t>
        <a:bodyPr/>
        <a:lstStyle/>
        <a:p>
          <a:endParaRPr lang="ru-RU"/>
        </a:p>
      </dgm:t>
    </dgm:pt>
    <dgm:pt modelId="{B01B5A72-AB1B-4A14-AC5A-BC0C0FE842FE}">
      <dgm:prSet phldrT="[Текст]"/>
      <dgm:spPr>
        <a:solidFill>
          <a:schemeClr val="tx1">
            <a:lumMod val="90000"/>
            <a:lumOff val="10000"/>
          </a:schemeClr>
        </a:solidFill>
      </dgm:spPr>
      <dgm:t>
        <a:bodyPr rtlCol="0"/>
        <a:lstStyle/>
        <a:p>
          <a:pPr rtl="0"/>
          <a:r>
            <a:rPr lang="uk-UA" noProof="0" dirty="0" smtClean="0">
              <a:solidFill>
                <a:schemeClr val="bg1"/>
              </a:solidFill>
            </a:rPr>
            <a:t>(за потреби) засоби медичного призначення </a:t>
          </a:r>
          <a:endParaRPr lang="ru-RU" noProof="0" dirty="0">
            <a:solidFill>
              <a:schemeClr val="bg1"/>
            </a:solidFill>
          </a:endParaRPr>
        </a:p>
      </dgm:t>
    </dgm:pt>
    <dgm:pt modelId="{A2D9F727-9294-4913-9AD0-65CA1BF02A73}" type="parTrans" cxnId="{BFE8A764-88BE-4A27-AEF4-3786C734D40D}">
      <dgm:prSet/>
      <dgm:spPr/>
      <dgm:t>
        <a:bodyPr/>
        <a:lstStyle/>
        <a:p>
          <a:endParaRPr lang="ru-RU"/>
        </a:p>
      </dgm:t>
    </dgm:pt>
    <dgm:pt modelId="{37E729C8-324F-4083-A4A9-D72856B32BF5}" type="sibTrans" cxnId="{BFE8A764-88BE-4A27-AEF4-3786C734D40D}">
      <dgm:prSet/>
      <dgm:spPr/>
      <dgm:t>
        <a:bodyPr/>
        <a:lstStyle/>
        <a:p>
          <a:endParaRPr lang="ru-RU"/>
        </a:p>
      </dgm:t>
    </dgm:pt>
    <dgm:pt modelId="{E22D0B22-AAAD-4780-89CC-847BAD6F468F}" type="pres">
      <dgm:prSet presAssocID="{1F0FB2EE-4143-43D1-817A-9730FE873531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B311BFD-8EB7-46E9-A3B6-C5C47CFE6942}" type="pres">
      <dgm:prSet presAssocID="{1A066BF7-810B-498E-9B71-4BE604C35145}" presName="compNode" presStyleCnt="0"/>
      <dgm:spPr/>
    </dgm:pt>
    <dgm:pt modelId="{C8CF5390-16B5-4FC5-8640-64964D240785}" type="pres">
      <dgm:prSet presAssocID="{1A066BF7-810B-498E-9B71-4BE604C35145}" presName="dummyConnPt" presStyleCnt="0"/>
      <dgm:spPr/>
    </dgm:pt>
    <dgm:pt modelId="{4F4DBFEA-6993-43D2-8550-9C63128083EA}" type="pres">
      <dgm:prSet presAssocID="{1A066BF7-810B-498E-9B71-4BE604C3514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A262D-0B93-49C0-85A8-FF57875272C2}" type="pres">
      <dgm:prSet presAssocID="{BCD89840-710B-41CC-80E1-A699FA6BF644}" presName="sibTrans" presStyleLbl="bgSibTrans2D1" presStyleIdx="0" presStyleCnt="5"/>
      <dgm:spPr/>
      <dgm:t>
        <a:bodyPr/>
        <a:lstStyle/>
        <a:p>
          <a:endParaRPr lang="ru-RU"/>
        </a:p>
      </dgm:t>
    </dgm:pt>
    <dgm:pt modelId="{600DF6F0-DB20-44AB-A812-6F730F846214}" type="pres">
      <dgm:prSet presAssocID="{9252A2D7-ECD4-458F-B2BB-B6333EF341C4}" presName="compNode" presStyleCnt="0"/>
      <dgm:spPr/>
    </dgm:pt>
    <dgm:pt modelId="{DC82E6B6-54CA-493F-AB26-5808786A6FB8}" type="pres">
      <dgm:prSet presAssocID="{9252A2D7-ECD4-458F-B2BB-B6333EF341C4}" presName="dummyConnPt" presStyleCnt="0"/>
      <dgm:spPr/>
    </dgm:pt>
    <dgm:pt modelId="{F1A2D2A9-AB15-455D-A034-0B53446DC5B5}" type="pres">
      <dgm:prSet presAssocID="{9252A2D7-ECD4-458F-B2BB-B6333EF341C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40564-8D1D-4B16-8221-86830D7817E6}" type="pres">
      <dgm:prSet presAssocID="{61B195D9-EB3C-4802-A6AB-664066A6DE01}" presName="sibTrans" presStyleLbl="bgSibTrans2D1" presStyleIdx="1" presStyleCnt="5"/>
      <dgm:spPr/>
      <dgm:t>
        <a:bodyPr/>
        <a:lstStyle/>
        <a:p>
          <a:endParaRPr lang="ru-RU"/>
        </a:p>
      </dgm:t>
    </dgm:pt>
    <dgm:pt modelId="{806E4064-DD46-43CE-B091-547AA8892C74}" type="pres">
      <dgm:prSet presAssocID="{E577C89B-FE67-4FD5-B67B-A9D2B5CF35FB}" presName="compNode" presStyleCnt="0"/>
      <dgm:spPr/>
    </dgm:pt>
    <dgm:pt modelId="{B0BFAE7C-9CA5-44D3-8507-671EA93AA1E4}" type="pres">
      <dgm:prSet presAssocID="{E577C89B-FE67-4FD5-B67B-A9D2B5CF35FB}" presName="dummyConnPt" presStyleCnt="0"/>
      <dgm:spPr/>
    </dgm:pt>
    <dgm:pt modelId="{0D70175B-6136-44C3-AC35-EDDE7D5FC48B}" type="pres">
      <dgm:prSet presAssocID="{E577C89B-FE67-4FD5-B67B-A9D2B5CF35F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0D0ED-1467-43CD-8A03-83FFD3D85C61}" type="pres">
      <dgm:prSet presAssocID="{895F126D-CBF0-4835-ACDB-7CA05B5379BC}" presName="sibTrans" presStyleLbl="bgSibTrans2D1" presStyleIdx="2" presStyleCnt="5"/>
      <dgm:spPr/>
      <dgm:t>
        <a:bodyPr/>
        <a:lstStyle/>
        <a:p>
          <a:endParaRPr lang="ru-RU"/>
        </a:p>
      </dgm:t>
    </dgm:pt>
    <dgm:pt modelId="{F1E6E879-A26E-4AAD-B86E-C51525A5F427}" type="pres">
      <dgm:prSet presAssocID="{7DB892B2-0E0D-420C-B451-7722D28313F7}" presName="compNode" presStyleCnt="0"/>
      <dgm:spPr/>
    </dgm:pt>
    <dgm:pt modelId="{1DF61CD0-E7EB-4E1E-B8D5-954CF29E5367}" type="pres">
      <dgm:prSet presAssocID="{7DB892B2-0E0D-420C-B451-7722D28313F7}" presName="dummyConnPt" presStyleCnt="0"/>
      <dgm:spPr/>
    </dgm:pt>
    <dgm:pt modelId="{DF18FD10-B426-424A-8632-4F3E0488E5FC}" type="pres">
      <dgm:prSet presAssocID="{7DB892B2-0E0D-420C-B451-7722D28313F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ECCB9C-7224-460A-AA7D-399C881AFCF8}" type="pres">
      <dgm:prSet presAssocID="{5BF1F0BD-2C92-4CA1-93CD-3EA2E09F4EE2}" presName="sibTrans" presStyleLbl="bgSibTrans2D1" presStyleIdx="3" presStyleCnt="5"/>
      <dgm:spPr/>
      <dgm:t>
        <a:bodyPr/>
        <a:lstStyle/>
        <a:p>
          <a:endParaRPr lang="ru-RU"/>
        </a:p>
      </dgm:t>
    </dgm:pt>
    <dgm:pt modelId="{DD7F4CBB-8EAB-4E5E-BCBE-05B0311894FB}" type="pres">
      <dgm:prSet presAssocID="{075A8281-2213-4D30-A8D0-7E5A25397109}" presName="compNode" presStyleCnt="0"/>
      <dgm:spPr/>
    </dgm:pt>
    <dgm:pt modelId="{F6BFB496-5009-46D4-A8CA-A37EF94BE752}" type="pres">
      <dgm:prSet presAssocID="{075A8281-2213-4D30-A8D0-7E5A25397109}" presName="dummyConnPt" presStyleCnt="0"/>
      <dgm:spPr/>
    </dgm:pt>
    <dgm:pt modelId="{4533008A-8E6B-43FC-A493-4629754C5AD4}" type="pres">
      <dgm:prSet presAssocID="{075A8281-2213-4D30-A8D0-7E5A2539710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790C13-EB84-4B2B-A690-E831F8904DE0}" type="pres">
      <dgm:prSet presAssocID="{CFF8BD27-BFCC-435B-BCC1-0A7D97AF615C}" presName="sibTrans" presStyleLbl="bgSibTrans2D1" presStyleIdx="4" presStyleCnt="5"/>
      <dgm:spPr/>
      <dgm:t>
        <a:bodyPr/>
        <a:lstStyle/>
        <a:p>
          <a:endParaRPr lang="ru-RU"/>
        </a:p>
      </dgm:t>
    </dgm:pt>
    <dgm:pt modelId="{1E2D7EF8-1D99-48BF-9E60-C4C277103F41}" type="pres">
      <dgm:prSet presAssocID="{B01B5A72-AB1B-4A14-AC5A-BC0C0FE842FE}" presName="compNode" presStyleCnt="0"/>
      <dgm:spPr/>
    </dgm:pt>
    <dgm:pt modelId="{2B83E0D8-F541-46E3-AAE6-99A7AF5F6A5B}" type="pres">
      <dgm:prSet presAssocID="{B01B5A72-AB1B-4A14-AC5A-BC0C0FE842FE}" presName="dummyConnPt" presStyleCnt="0"/>
      <dgm:spPr/>
    </dgm:pt>
    <dgm:pt modelId="{351BFF0D-49ED-4C4A-8308-1B76C25A2688}" type="pres">
      <dgm:prSet presAssocID="{B01B5A72-AB1B-4A14-AC5A-BC0C0FE842F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59629F-06B9-471B-80E0-FC51F4475B3D}" type="presOf" srcId="{7DB892B2-0E0D-420C-B451-7722D28313F7}" destId="{DF18FD10-B426-424A-8632-4F3E0488E5FC}" srcOrd="0" destOrd="0" presId="urn:microsoft.com/office/officeart/2005/8/layout/bProcess4"/>
    <dgm:cxn modelId="{DD3408F6-062A-417A-8B56-5B3805F2E7D2}" type="presOf" srcId="{BCD89840-710B-41CC-80E1-A699FA6BF644}" destId="{E28A262D-0B93-49C0-85A8-FF57875272C2}" srcOrd="0" destOrd="0" presId="urn:microsoft.com/office/officeart/2005/8/layout/bProcess4"/>
    <dgm:cxn modelId="{EA63878C-6A18-4858-8E30-86D899E53BF1}" type="presOf" srcId="{61B195D9-EB3C-4802-A6AB-664066A6DE01}" destId="{92340564-8D1D-4B16-8221-86830D7817E6}" srcOrd="0" destOrd="0" presId="urn:microsoft.com/office/officeart/2005/8/layout/bProcess4"/>
    <dgm:cxn modelId="{A4C40113-F8DE-498C-8027-22EFC8547989}" srcId="{1F0FB2EE-4143-43D1-817A-9730FE873531}" destId="{075A8281-2213-4D30-A8D0-7E5A25397109}" srcOrd="4" destOrd="0" parTransId="{5431191A-BD1F-4FDA-8DE6-CEE7229F6AF4}" sibTransId="{CFF8BD27-BFCC-435B-BCC1-0A7D97AF615C}"/>
    <dgm:cxn modelId="{41AF9C5C-777D-4AF7-BC44-26C0ABF31CC9}" type="presOf" srcId="{895F126D-CBF0-4835-ACDB-7CA05B5379BC}" destId="{4970D0ED-1467-43CD-8A03-83FFD3D85C61}" srcOrd="0" destOrd="0" presId="urn:microsoft.com/office/officeart/2005/8/layout/bProcess4"/>
    <dgm:cxn modelId="{87998FD1-A301-4733-9331-1795CC56534D}" srcId="{1F0FB2EE-4143-43D1-817A-9730FE873531}" destId="{1A066BF7-810B-498E-9B71-4BE604C35145}" srcOrd="0" destOrd="0" parTransId="{551E2BC4-322B-4917-80F0-6F289DD131BD}" sibTransId="{BCD89840-710B-41CC-80E1-A699FA6BF644}"/>
    <dgm:cxn modelId="{BFE8A764-88BE-4A27-AEF4-3786C734D40D}" srcId="{1F0FB2EE-4143-43D1-817A-9730FE873531}" destId="{B01B5A72-AB1B-4A14-AC5A-BC0C0FE842FE}" srcOrd="5" destOrd="0" parTransId="{A2D9F727-9294-4913-9AD0-65CA1BF02A73}" sibTransId="{37E729C8-324F-4083-A4A9-D72856B32BF5}"/>
    <dgm:cxn modelId="{9C8D409F-E410-4D31-9461-8DF8B8961623}" srcId="{1F0FB2EE-4143-43D1-817A-9730FE873531}" destId="{7DB892B2-0E0D-420C-B451-7722D28313F7}" srcOrd="3" destOrd="0" parTransId="{76A5E238-62E3-48E2-B973-3966EC01419B}" sibTransId="{5BF1F0BD-2C92-4CA1-93CD-3EA2E09F4EE2}"/>
    <dgm:cxn modelId="{0A72A02A-BAE1-48AC-B158-111E2F363615}" srcId="{1F0FB2EE-4143-43D1-817A-9730FE873531}" destId="{9252A2D7-ECD4-458F-B2BB-B6333EF341C4}" srcOrd="1" destOrd="0" parTransId="{311917B2-9CA5-4AEA-A561-283F36BA9267}" sibTransId="{61B195D9-EB3C-4802-A6AB-664066A6DE01}"/>
    <dgm:cxn modelId="{ABFC9350-6066-47BF-A7FE-4A7790EE0904}" type="presOf" srcId="{5BF1F0BD-2C92-4CA1-93CD-3EA2E09F4EE2}" destId="{36ECCB9C-7224-460A-AA7D-399C881AFCF8}" srcOrd="0" destOrd="0" presId="urn:microsoft.com/office/officeart/2005/8/layout/bProcess4"/>
    <dgm:cxn modelId="{96EFC764-39FC-44D9-9210-9D8E6E9C0736}" type="presOf" srcId="{B01B5A72-AB1B-4A14-AC5A-BC0C0FE842FE}" destId="{351BFF0D-49ED-4C4A-8308-1B76C25A2688}" srcOrd="0" destOrd="0" presId="urn:microsoft.com/office/officeart/2005/8/layout/bProcess4"/>
    <dgm:cxn modelId="{9424868D-8343-45E5-AC5A-7B055F878BFF}" type="presOf" srcId="{1A066BF7-810B-498E-9B71-4BE604C35145}" destId="{4F4DBFEA-6993-43D2-8550-9C63128083EA}" srcOrd="0" destOrd="0" presId="urn:microsoft.com/office/officeart/2005/8/layout/bProcess4"/>
    <dgm:cxn modelId="{A2C00009-8AAD-4FC7-BD1D-A484E3E2852A}" type="presOf" srcId="{1F0FB2EE-4143-43D1-817A-9730FE873531}" destId="{E22D0B22-AAAD-4780-89CC-847BAD6F468F}" srcOrd="0" destOrd="0" presId="urn:microsoft.com/office/officeart/2005/8/layout/bProcess4"/>
    <dgm:cxn modelId="{9385AC80-28E4-4AFF-BBF7-B57100BEF469}" type="presOf" srcId="{9252A2D7-ECD4-458F-B2BB-B6333EF341C4}" destId="{F1A2D2A9-AB15-455D-A034-0B53446DC5B5}" srcOrd="0" destOrd="0" presId="urn:microsoft.com/office/officeart/2005/8/layout/bProcess4"/>
    <dgm:cxn modelId="{DA7D56A7-7290-40F5-B8B1-1611F0F3E498}" type="presOf" srcId="{075A8281-2213-4D30-A8D0-7E5A25397109}" destId="{4533008A-8E6B-43FC-A493-4629754C5AD4}" srcOrd="0" destOrd="0" presId="urn:microsoft.com/office/officeart/2005/8/layout/bProcess4"/>
    <dgm:cxn modelId="{9F1920FA-F279-4191-BF96-5B44A0303434}" type="presOf" srcId="{CFF8BD27-BFCC-435B-BCC1-0A7D97AF615C}" destId="{DA790C13-EB84-4B2B-A690-E831F8904DE0}" srcOrd="0" destOrd="0" presId="urn:microsoft.com/office/officeart/2005/8/layout/bProcess4"/>
    <dgm:cxn modelId="{9EF30523-35D7-41AD-B323-AEDEF5D1E3F6}" type="presOf" srcId="{E577C89B-FE67-4FD5-B67B-A9D2B5CF35FB}" destId="{0D70175B-6136-44C3-AC35-EDDE7D5FC48B}" srcOrd="0" destOrd="0" presId="urn:microsoft.com/office/officeart/2005/8/layout/bProcess4"/>
    <dgm:cxn modelId="{1EF02D92-F5CE-4D6F-8A0D-BEE4E9168B61}" srcId="{1F0FB2EE-4143-43D1-817A-9730FE873531}" destId="{E577C89B-FE67-4FD5-B67B-A9D2B5CF35FB}" srcOrd="2" destOrd="0" parTransId="{C1215F53-183B-4576-9940-C093E9334C1D}" sibTransId="{895F126D-CBF0-4835-ACDB-7CA05B5379BC}"/>
    <dgm:cxn modelId="{31903D10-BC41-4974-A829-EA3C7278BC39}" type="presParOf" srcId="{E22D0B22-AAAD-4780-89CC-847BAD6F468F}" destId="{4B311BFD-8EB7-46E9-A3B6-C5C47CFE6942}" srcOrd="0" destOrd="0" presId="urn:microsoft.com/office/officeart/2005/8/layout/bProcess4"/>
    <dgm:cxn modelId="{ED08DCA1-D394-46C6-AFB5-E45D7CD5669A}" type="presParOf" srcId="{4B311BFD-8EB7-46E9-A3B6-C5C47CFE6942}" destId="{C8CF5390-16B5-4FC5-8640-64964D240785}" srcOrd="0" destOrd="0" presId="urn:microsoft.com/office/officeart/2005/8/layout/bProcess4"/>
    <dgm:cxn modelId="{515CF915-6D48-4936-98AC-D566CF36A4A3}" type="presParOf" srcId="{4B311BFD-8EB7-46E9-A3B6-C5C47CFE6942}" destId="{4F4DBFEA-6993-43D2-8550-9C63128083EA}" srcOrd="1" destOrd="0" presId="urn:microsoft.com/office/officeart/2005/8/layout/bProcess4"/>
    <dgm:cxn modelId="{414CE1D3-D08F-4904-973C-D8B601DDB2D9}" type="presParOf" srcId="{E22D0B22-AAAD-4780-89CC-847BAD6F468F}" destId="{E28A262D-0B93-49C0-85A8-FF57875272C2}" srcOrd="1" destOrd="0" presId="urn:microsoft.com/office/officeart/2005/8/layout/bProcess4"/>
    <dgm:cxn modelId="{9AF9CA43-D07C-46B2-BFF6-2DC65FCF161C}" type="presParOf" srcId="{E22D0B22-AAAD-4780-89CC-847BAD6F468F}" destId="{600DF6F0-DB20-44AB-A812-6F730F846214}" srcOrd="2" destOrd="0" presId="urn:microsoft.com/office/officeart/2005/8/layout/bProcess4"/>
    <dgm:cxn modelId="{B2C971F7-586A-4566-B2E7-8A965A94738C}" type="presParOf" srcId="{600DF6F0-DB20-44AB-A812-6F730F846214}" destId="{DC82E6B6-54CA-493F-AB26-5808786A6FB8}" srcOrd="0" destOrd="0" presId="urn:microsoft.com/office/officeart/2005/8/layout/bProcess4"/>
    <dgm:cxn modelId="{5D07AA6D-ACFD-4B80-8E2E-E71227CC8D85}" type="presParOf" srcId="{600DF6F0-DB20-44AB-A812-6F730F846214}" destId="{F1A2D2A9-AB15-455D-A034-0B53446DC5B5}" srcOrd="1" destOrd="0" presId="urn:microsoft.com/office/officeart/2005/8/layout/bProcess4"/>
    <dgm:cxn modelId="{991A866F-8568-47FE-8DF1-D9F011991E13}" type="presParOf" srcId="{E22D0B22-AAAD-4780-89CC-847BAD6F468F}" destId="{92340564-8D1D-4B16-8221-86830D7817E6}" srcOrd="3" destOrd="0" presId="urn:microsoft.com/office/officeart/2005/8/layout/bProcess4"/>
    <dgm:cxn modelId="{45641B45-2EF4-44E1-9E3B-E095C3C4C672}" type="presParOf" srcId="{E22D0B22-AAAD-4780-89CC-847BAD6F468F}" destId="{806E4064-DD46-43CE-B091-547AA8892C74}" srcOrd="4" destOrd="0" presId="urn:microsoft.com/office/officeart/2005/8/layout/bProcess4"/>
    <dgm:cxn modelId="{C915B4C9-1A20-4774-9291-D7D5D5ACFD6B}" type="presParOf" srcId="{806E4064-DD46-43CE-B091-547AA8892C74}" destId="{B0BFAE7C-9CA5-44D3-8507-671EA93AA1E4}" srcOrd="0" destOrd="0" presId="urn:microsoft.com/office/officeart/2005/8/layout/bProcess4"/>
    <dgm:cxn modelId="{DE858634-A3C3-4999-9F00-AF29BB7D7DCF}" type="presParOf" srcId="{806E4064-DD46-43CE-B091-547AA8892C74}" destId="{0D70175B-6136-44C3-AC35-EDDE7D5FC48B}" srcOrd="1" destOrd="0" presId="urn:microsoft.com/office/officeart/2005/8/layout/bProcess4"/>
    <dgm:cxn modelId="{727F7249-4953-472B-A7BF-8FDB60105C5F}" type="presParOf" srcId="{E22D0B22-AAAD-4780-89CC-847BAD6F468F}" destId="{4970D0ED-1467-43CD-8A03-83FFD3D85C61}" srcOrd="5" destOrd="0" presId="urn:microsoft.com/office/officeart/2005/8/layout/bProcess4"/>
    <dgm:cxn modelId="{1B20AB1D-177F-4D7A-9B02-252953A0B67A}" type="presParOf" srcId="{E22D0B22-AAAD-4780-89CC-847BAD6F468F}" destId="{F1E6E879-A26E-4AAD-B86E-C51525A5F427}" srcOrd="6" destOrd="0" presId="urn:microsoft.com/office/officeart/2005/8/layout/bProcess4"/>
    <dgm:cxn modelId="{BB350DE3-3AB6-42B8-9ECE-7C1E4F6E4EB7}" type="presParOf" srcId="{F1E6E879-A26E-4AAD-B86E-C51525A5F427}" destId="{1DF61CD0-E7EB-4E1E-B8D5-954CF29E5367}" srcOrd="0" destOrd="0" presId="urn:microsoft.com/office/officeart/2005/8/layout/bProcess4"/>
    <dgm:cxn modelId="{8B1808DE-4551-48B2-8C6F-58D804C19292}" type="presParOf" srcId="{F1E6E879-A26E-4AAD-B86E-C51525A5F427}" destId="{DF18FD10-B426-424A-8632-4F3E0488E5FC}" srcOrd="1" destOrd="0" presId="urn:microsoft.com/office/officeart/2005/8/layout/bProcess4"/>
    <dgm:cxn modelId="{C3A88BBE-F34B-4AAE-9A9C-0A622832FF62}" type="presParOf" srcId="{E22D0B22-AAAD-4780-89CC-847BAD6F468F}" destId="{36ECCB9C-7224-460A-AA7D-399C881AFCF8}" srcOrd="7" destOrd="0" presId="urn:microsoft.com/office/officeart/2005/8/layout/bProcess4"/>
    <dgm:cxn modelId="{E750649A-57F6-4B00-916D-90DDE2905672}" type="presParOf" srcId="{E22D0B22-AAAD-4780-89CC-847BAD6F468F}" destId="{DD7F4CBB-8EAB-4E5E-BCBE-05B0311894FB}" srcOrd="8" destOrd="0" presId="urn:microsoft.com/office/officeart/2005/8/layout/bProcess4"/>
    <dgm:cxn modelId="{2E9C5705-64A5-4B33-88C5-78EF0297190B}" type="presParOf" srcId="{DD7F4CBB-8EAB-4E5E-BCBE-05B0311894FB}" destId="{F6BFB496-5009-46D4-A8CA-A37EF94BE752}" srcOrd="0" destOrd="0" presId="urn:microsoft.com/office/officeart/2005/8/layout/bProcess4"/>
    <dgm:cxn modelId="{A026DDC7-DCD7-4649-9C3C-F6C28EE40FCF}" type="presParOf" srcId="{DD7F4CBB-8EAB-4E5E-BCBE-05B0311894FB}" destId="{4533008A-8E6B-43FC-A493-4629754C5AD4}" srcOrd="1" destOrd="0" presId="urn:microsoft.com/office/officeart/2005/8/layout/bProcess4"/>
    <dgm:cxn modelId="{0DA5900C-FD8D-41FB-BC28-2D34F1DBC8CD}" type="presParOf" srcId="{E22D0B22-AAAD-4780-89CC-847BAD6F468F}" destId="{DA790C13-EB84-4B2B-A690-E831F8904DE0}" srcOrd="9" destOrd="0" presId="urn:microsoft.com/office/officeart/2005/8/layout/bProcess4"/>
    <dgm:cxn modelId="{C7A1E01C-8879-4F75-931F-1A341DC4A2FB}" type="presParOf" srcId="{E22D0B22-AAAD-4780-89CC-847BAD6F468F}" destId="{1E2D7EF8-1D99-48BF-9E60-C4C277103F41}" srcOrd="10" destOrd="0" presId="urn:microsoft.com/office/officeart/2005/8/layout/bProcess4"/>
    <dgm:cxn modelId="{38C6CC31-4815-4AAE-AD3C-E4252FE9D6C4}" type="presParOf" srcId="{1E2D7EF8-1D99-48BF-9E60-C4C277103F41}" destId="{2B83E0D8-F541-46E3-AAE6-99A7AF5F6A5B}" srcOrd="0" destOrd="0" presId="urn:microsoft.com/office/officeart/2005/8/layout/bProcess4"/>
    <dgm:cxn modelId="{30330C90-BDE3-4935-A02C-FAEABBEDAF79}" type="presParOf" srcId="{1E2D7EF8-1D99-48BF-9E60-C4C277103F41}" destId="{351BFF0D-49ED-4C4A-8308-1B76C25A268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457E74-8057-48DE-912E-464E4AAA827D}">
      <dsp:nvSpPr>
        <dsp:cNvPr id="0" name=""/>
        <dsp:cNvSpPr/>
      </dsp:nvSpPr>
      <dsp:spPr>
        <a:xfrm>
          <a:off x="1035750" y="275790"/>
          <a:ext cx="761892" cy="7618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0C74A3A-AE69-40BC-BA07-811BAF4B0959}">
      <dsp:nvSpPr>
        <dsp:cNvPr id="0" name=""/>
        <dsp:cNvSpPr/>
      </dsp:nvSpPr>
      <dsp:spPr>
        <a:xfrm>
          <a:off x="429805" y="2020959"/>
          <a:ext cx="1927258" cy="738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ru-RU" sz="1800" kern="1200" noProof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Ідея</a:t>
          </a:r>
          <a:r>
            <a:rPr lang="ru-RU" sz="18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</a:p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uk-UA" sz="18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Опираючись на Ваші основні вміння, навички, особливості характеру – випрацюйте для себе характерну стратегію поведінки</a:t>
          </a:r>
          <a:endParaRPr lang="ru-RU" sz="18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9805" y="2020959"/>
        <a:ext cx="1927258" cy="738355"/>
      </dsp:txXfrm>
    </dsp:sp>
    <dsp:sp modelId="{A4433C94-6E4E-405C-AE9F-26764847360D}">
      <dsp:nvSpPr>
        <dsp:cNvPr id="0" name=""/>
        <dsp:cNvSpPr/>
      </dsp:nvSpPr>
      <dsp:spPr>
        <a:xfrm>
          <a:off x="11399" y="3200024"/>
          <a:ext cx="2176835" cy="3214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7C89C4-F6D6-47B8-A77B-785B366EEC7E}">
      <dsp:nvSpPr>
        <dsp:cNvPr id="0" name=""/>
        <dsp:cNvSpPr/>
      </dsp:nvSpPr>
      <dsp:spPr>
        <a:xfrm>
          <a:off x="3276653" y="463261"/>
          <a:ext cx="761892" cy="7618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A23E20E-5A34-4BFA-8F11-557C972039FC}">
      <dsp:nvSpPr>
        <dsp:cNvPr id="0" name=""/>
        <dsp:cNvSpPr/>
      </dsp:nvSpPr>
      <dsp:spPr>
        <a:xfrm>
          <a:off x="2569182" y="2000574"/>
          <a:ext cx="2176835" cy="886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ru-RU" sz="1800" kern="1200" noProof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Проектування</a:t>
          </a:r>
          <a:r>
            <a:rPr lang="ru-RU" sz="18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</a:p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uk-UA" sz="18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Варто розробити для себе самого – план дій</a:t>
          </a:r>
          <a:endParaRPr lang="ru-RU" sz="18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69182" y="2000574"/>
        <a:ext cx="2176835" cy="886844"/>
      </dsp:txXfrm>
    </dsp:sp>
    <dsp:sp modelId="{AFE843AB-8A0E-49AD-B766-A4FB1BDCD12B}">
      <dsp:nvSpPr>
        <dsp:cNvPr id="0" name=""/>
        <dsp:cNvSpPr/>
      </dsp:nvSpPr>
      <dsp:spPr>
        <a:xfrm>
          <a:off x="2569182" y="3314490"/>
          <a:ext cx="2176835" cy="9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1DD085-43D8-4282-AAE3-2630C80E65B4}">
      <dsp:nvSpPr>
        <dsp:cNvPr id="0" name=""/>
        <dsp:cNvSpPr/>
      </dsp:nvSpPr>
      <dsp:spPr>
        <a:xfrm>
          <a:off x="5834435" y="463261"/>
          <a:ext cx="761892" cy="7618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49FDA3F-E96A-48EC-8DA1-56251192BFED}">
      <dsp:nvSpPr>
        <dsp:cNvPr id="0" name=""/>
        <dsp:cNvSpPr/>
      </dsp:nvSpPr>
      <dsp:spPr>
        <a:xfrm>
          <a:off x="5081381" y="1984649"/>
          <a:ext cx="2176835" cy="918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uk-UA" sz="18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Втілення…</a:t>
          </a:r>
        </a:p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uk-UA" sz="18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Найважчий етап, але найголовніший. Саме від нього – </a:t>
          </a:r>
          <a:r>
            <a:rPr lang="uk-UA" sz="1800" kern="1200" noProof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залежатиме</a:t>
          </a:r>
          <a:r>
            <a:rPr lang="uk-UA" sz="18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Ваша </a:t>
          </a:r>
          <a:r>
            <a:rPr lang="uk-UA" sz="1800" kern="1200" noProof="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працездатніть</a:t>
          </a:r>
          <a:r>
            <a:rPr lang="uk-UA" sz="18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під час складання іспиту</a:t>
          </a:r>
          <a:r>
            <a:rPr lang="uk-UA" sz="1400" kern="1200" noProof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kern="1200" noProof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81381" y="1984649"/>
        <a:ext cx="2176835" cy="918695"/>
      </dsp:txXfrm>
    </dsp:sp>
    <dsp:sp modelId="{AD62B4A4-872C-4759-A4CF-C368039ADF17}">
      <dsp:nvSpPr>
        <dsp:cNvPr id="0" name=""/>
        <dsp:cNvSpPr/>
      </dsp:nvSpPr>
      <dsp:spPr>
        <a:xfrm>
          <a:off x="5126964" y="3314490"/>
          <a:ext cx="2176835" cy="92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8AC4B-4CEC-41E5-AE19-47A4E2720563}">
      <dsp:nvSpPr>
        <dsp:cNvPr id="0" name=""/>
        <dsp:cNvSpPr/>
      </dsp:nvSpPr>
      <dsp:spPr>
        <a:xfrm>
          <a:off x="462709" y="719237"/>
          <a:ext cx="1667898" cy="14298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6680" rIns="106680" bIns="106680" numCol="1" spcCol="1270" rtlCol="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БУДЕ ЛИШЕ 1 ОЧНЕ ПРОБНЕ ТЕСТУВАННЯ</a:t>
          </a:r>
          <a:endParaRPr lang="en-US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9572" y="719237"/>
        <a:ext cx="1401034" cy="1429814"/>
      </dsp:txXfrm>
    </dsp:sp>
    <dsp:sp modelId="{59179C9B-8BA4-4AC7-ACB1-A12DE00142E2}">
      <dsp:nvSpPr>
        <dsp:cNvPr id="0" name=""/>
        <dsp:cNvSpPr/>
      </dsp:nvSpPr>
      <dsp:spPr>
        <a:xfrm>
          <a:off x="479271" y="2347786"/>
          <a:ext cx="1667898" cy="18267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…через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карантинні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обмеження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І</a:t>
          </a:r>
          <a:r>
            <a:rPr lang="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нші можна пройти вдома онлайн.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6135" y="2347786"/>
        <a:ext cx="1401034" cy="1826716"/>
      </dsp:txXfrm>
    </dsp:sp>
    <dsp:sp modelId="{FC7ED273-8CFD-43C2-9C05-44FADF3E0637}">
      <dsp:nvSpPr>
        <dsp:cNvPr id="0" name=""/>
        <dsp:cNvSpPr/>
      </dsp:nvSpPr>
      <dsp:spPr>
        <a:xfrm>
          <a:off x="-229774" y="48052"/>
          <a:ext cx="1111932" cy="11119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3900" kern="1200" dirty="0" smtClean="0"/>
            <a:t>№1</a:t>
          </a:r>
          <a:endParaRPr lang="en-US" sz="3900" kern="1200" dirty="0"/>
        </a:p>
      </dsp:txBody>
      <dsp:txXfrm>
        <a:off x="-66935" y="210891"/>
        <a:ext cx="786254" cy="786254"/>
      </dsp:txXfrm>
    </dsp:sp>
    <dsp:sp modelId="{F660F4B9-35DB-4256-A868-A35C6DCCF6B2}">
      <dsp:nvSpPr>
        <dsp:cNvPr id="0" name=""/>
        <dsp:cNvSpPr/>
      </dsp:nvSpPr>
      <dsp:spPr>
        <a:xfrm>
          <a:off x="2974791" y="610869"/>
          <a:ext cx="2306912" cy="14369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rtlCol="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ЗБІЛЬШИЛАСЬ    КІЛЬКІСТЬ ПРЕДМЕТІВ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43897" y="610869"/>
        <a:ext cx="1937806" cy="1436945"/>
      </dsp:txXfrm>
    </dsp:sp>
    <dsp:sp modelId="{614EBA0E-D12B-447E-B378-B0FA2DEBEA2F}">
      <dsp:nvSpPr>
        <dsp:cNvPr id="0" name=""/>
        <dsp:cNvSpPr/>
      </dsp:nvSpPr>
      <dsp:spPr>
        <a:xfrm>
          <a:off x="2977523" y="2202717"/>
          <a:ext cx="2364391" cy="17309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іспит з української мови, або – з української мови та літератури.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Обов'язково.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55826" y="2202717"/>
        <a:ext cx="1986089" cy="1730931"/>
      </dsp:txXfrm>
    </dsp:sp>
    <dsp:sp modelId="{68509703-D239-4E1B-8CF0-EF08079E1226}">
      <dsp:nvSpPr>
        <dsp:cNvPr id="0" name=""/>
        <dsp:cNvSpPr/>
      </dsp:nvSpPr>
      <dsp:spPr>
        <a:xfrm>
          <a:off x="2992275" y="4133908"/>
          <a:ext cx="2366795" cy="111248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 обов'язкових предмети і 4-й на вибір.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70963" y="4133908"/>
        <a:ext cx="1988108" cy="1112488"/>
      </dsp:txXfrm>
    </dsp:sp>
    <dsp:sp modelId="{FD776C1E-557E-4553-9447-49B69EEC7907}">
      <dsp:nvSpPr>
        <dsp:cNvPr id="0" name=""/>
        <dsp:cNvSpPr/>
      </dsp:nvSpPr>
      <dsp:spPr>
        <a:xfrm>
          <a:off x="2641371" y="87359"/>
          <a:ext cx="1111932" cy="11119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3900" kern="1200" dirty="0" smtClean="0"/>
            <a:t>№2</a:t>
          </a:r>
          <a:endParaRPr lang="en-US" sz="3900" kern="1200" dirty="0"/>
        </a:p>
      </dsp:txBody>
      <dsp:txXfrm>
        <a:off x="2804210" y="250198"/>
        <a:ext cx="786254" cy="786254"/>
      </dsp:txXfrm>
    </dsp:sp>
    <dsp:sp modelId="{AD2806AC-6A03-4F05-9F4D-F72EA0E56FBF}">
      <dsp:nvSpPr>
        <dsp:cNvPr id="0" name=""/>
        <dsp:cNvSpPr/>
      </dsp:nvSpPr>
      <dsp:spPr>
        <a:xfrm>
          <a:off x="6026752" y="697799"/>
          <a:ext cx="2384249" cy="111248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rtlCol="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БУДЕ 2 РІВНІ СКЛАДНОСТІ  В ТЕСТАХ З МАТЕМАТИКИ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08232" y="697799"/>
        <a:ext cx="2002769" cy="1112488"/>
      </dsp:txXfrm>
    </dsp:sp>
    <dsp:sp modelId="{5314AADB-0AD3-4BAE-9F15-B0FE4F44C802}">
      <dsp:nvSpPr>
        <dsp:cNvPr id="0" name=""/>
        <dsp:cNvSpPr/>
      </dsp:nvSpPr>
      <dsp:spPr>
        <a:xfrm>
          <a:off x="5984521" y="1930403"/>
          <a:ext cx="2419555" cy="15912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Рівень №1 – «Рівень стандарту», триватиме 150 хв., матиме 28 завдань базових понять з математики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71650" y="1930403"/>
        <a:ext cx="2032426" cy="1591247"/>
      </dsp:txXfrm>
    </dsp:sp>
    <dsp:sp modelId="{04532705-D94A-487B-BB72-2E1B10D1DFD2}">
      <dsp:nvSpPr>
        <dsp:cNvPr id="0" name=""/>
        <dsp:cNvSpPr/>
      </dsp:nvSpPr>
      <dsp:spPr>
        <a:xfrm>
          <a:off x="5909152" y="3697434"/>
          <a:ext cx="2532069" cy="21064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Рівень №2 -  «</a:t>
          </a:r>
          <a:r>
            <a:rPr lang="uk-UA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Складанка</a:t>
          </a: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», триватиме 210 хв., матиме 34 аналогічних попередньому рівню завдання, + додаткові «</a:t>
          </a:r>
          <a:r>
            <a:rPr lang="uk-UA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Суперзавдання</a:t>
          </a: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14283" y="3697434"/>
        <a:ext cx="2126938" cy="2106462"/>
      </dsp:txXfrm>
    </dsp:sp>
    <dsp:sp modelId="{89E6DA6E-7A23-44BD-8A99-378091FF741D}">
      <dsp:nvSpPr>
        <dsp:cNvPr id="0" name=""/>
        <dsp:cNvSpPr/>
      </dsp:nvSpPr>
      <dsp:spPr>
        <a:xfrm>
          <a:off x="5449496" y="11203"/>
          <a:ext cx="1111932" cy="11119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rtlCol="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" sz="3900" kern="1200" dirty="0" smtClean="0"/>
            <a:t>№3</a:t>
          </a:r>
          <a:endParaRPr lang="en-US" sz="3900" kern="1200" dirty="0"/>
        </a:p>
      </dsp:txBody>
      <dsp:txXfrm>
        <a:off x="5612335" y="174042"/>
        <a:ext cx="786254" cy="7862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A262D-0B93-49C0-85A8-FF57875272C2}">
      <dsp:nvSpPr>
        <dsp:cNvPr id="0" name=""/>
        <dsp:cNvSpPr/>
      </dsp:nvSpPr>
      <dsp:spPr>
        <a:xfrm rot="5400000">
          <a:off x="-145392" y="952126"/>
          <a:ext cx="1474047" cy="178600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4DBFEA-6993-43D2-8550-9C63128083EA}">
      <dsp:nvSpPr>
        <dsp:cNvPr id="0" name=""/>
        <dsp:cNvSpPr/>
      </dsp:nvSpPr>
      <dsp:spPr>
        <a:xfrm>
          <a:off x="187595" y="2366"/>
          <a:ext cx="1984451" cy="1190670"/>
        </a:xfrm>
        <a:prstGeom prst="roundRect">
          <a:avLst>
            <a:gd name="adj" fmla="val 10000"/>
          </a:avLst>
        </a:prstGeom>
        <a:solidFill>
          <a:schemeClr val="tx1">
            <a:lumMod val="90000"/>
            <a:lumOff val="1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noProof="0" dirty="0" smtClean="0">
              <a:solidFill>
                <a:schemeClr val="bg1"/>
              </a:solidFill>
            </a:rPr>
            <a:t>паспорт</a:t>
          </a:r>
          <a:endParaRPr lang="ru-RU" sz="1700" kern="1200" noProof="0" dirty="0">
            <a:solidFill>
              <a:schemeClr val="bg1"/>
            </a:solidFill>
          </a:endParaRPr>
        </a:p>
      </dsp:txBody>
      <dsp:txXfrm>
        <a:off x="222469" y="37240"/>
        <a:ext cx="1914703" cy="1120922"/>
      </dsp:txXfrm>
    </dsp:sp>
    <dsp:sp modelId="{92340564-8D1D-4B16-8221-86830D7817E6}">
      <dsp:nvSpPr>
        <dsp:cNvPr id="0" name=""/>
        <dsp:cNvSpPr/>
      </dsp:nvSpPr>
      <dsp:spPr>
        <a:xfrm rot="5400000">
          <a:off x="-145392" y="2440464"/>
          <a:ext cx="1474047" cy="178600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1A2D2A9-AB15-455D-A034-0B53446DC5B5}">
      <dsp:nvSpPr>
        <dsp:cNvPr id="0" name=""/>
        <dsp:cNvSpPr/>
      </dsp:nvSpPr>
      <dsp:spPr>
        <a:xfrm>
          <a:off x="187595" y="1490705"/>
          <a:ext cx="1984451" cy="1190670"/>
        </a:xfrm>
        <a:prstGeom prst="roundRect">
          <a:avLst>
            <a:gd name="adj" fmla="val 10000"/>
          </a:avLst>
        </a:prstGeom>
        <a:solidFill>
          <a:schemeClr val="tx1">
            <a:lumMod val="90000"/>
            <a:lumOff val="1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noProof="0" dirty="0" smtClean="0">
              <a:solidFill>
                <a:schemeClr val="bg1"/>
              </a:solidFill>
            </a:rPr>
            <a:t>запрошення перепустка</a:t>
          </a:r>
          <a:endParaRPr lang="ru-RU" sz="1700" kern="1200" noProof="0" dirty="0">
            <a:solidFill>
              <a:schemeClr val="bg1"/>
            </a:solidFill>
          </a:endParaRPr>
        </a:p>
      </dsp:txBody>
      <dsp:txXfrm>
        <a:off x="222469" y="1525579"/>
        <a:ext cx="1914703" cy="1120922"/>
      </dsp:txXfrm>
    </dsp:sp>
    <dsp:sp modelId="{4970D0ED-1467-43CD-8A03-83FFD3D85C61}">
      <dsp:nvSpPr>
        <dsp:cNvPr id="0" name=""/>
        <dsp:cNvSpPr/>
      </dsp:nvSpPr>
      <dsp:spPr>
        <a:xfrm>
          <a:off x="598776" y="3184634"/>
          <a:ext cx="2625029" cy="178600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D70175B-6136-44C3-AC35-EDDE7D5FC48B}">
      <dsp:nvSpPr>
        <dsp:cNvPr id="0" name=""/>
        <dsp:cNvSpPr/>
      </dsp:nvSpPr>
      <dsp:spPr>
        <a:xfrm>
          <a:off x="187595" y="2979043"/>
          <a:ext cx="1984451" cy="1190670"/>
        </a:xfrm>
        <a:prstGeom prst="roundRect">
          <a:avLst>
            <a:gd name="adj" fmla="val 10000"/>
          </a:avLst>
        </a:prstGeom>
        <a:solidFill>
          <a:schemeClr val="tx1">
            <a:lumMod val="90000"/>
            <a:lumOff val="1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noProof="0" dirty="0" smtClean="0">
              <a:solidFill>
                <a:schemeClr val="bg1"/>
              </a:solidFill>
            </a:rPr>
            <a:t>2-3 ручки чорного кольору</a:t>
          </a:r>
          <a:endParaRPr lang="ru-RU" sz="1700" kern="1200" noProof="0" dirty="0">
            <a:solidFill>
              <a:schemeClr val="bg1"/>
            </a:solidFill>
          </a:endParaRPr>
        </a:p>
      </dsp:txBody>
      <dsp:txXfrm>
        <a:off x="222469" y="3013917"/>
        <a:ext cx="1914703" cy="1120922"/>
      </dsp:txXfrm>
    </dsp:sp>
    <dsp:sp modelId="{36ECCB9C-7224-460A-AA7D-399C881AFCF8}">
      <dsp:nvSpPr>
        <dsp:cNvPr id="0" name=""/>
        <dsp:cNvSpPr/>
      </dsp:nvSpPr>
      <dsp:spPr>
        <a:xfrm rot="16200000">
          <a:off x="2493927" y="2440464"/>
          <a:ext cx="1474047" cy="178600"/>
        </a:xfrm>
        <a:prstGeom prst="rect">
          <a:avLst/>
        </a:prstGeom>
        <a:solidFill>
          <a:schemeClr val="accent2">
            <a:hueOff val="-5505844"/>
            <a:satOff val="24295"/>
            <a:lumOff val="-4118"/>
            <a:alphaOff val="0"/>
          </a:schemeClr>
        </a:solidFill>
        <a:ln>
          <a:solidFill>
            <a:schemeClr val="accent1"/>
          </a:solidFill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18FD10-B426-424A-8632-4F3E0488E5FC}">
      <dsp:nvSpPr>
        <dsp:cNvPr id="0" name=""/>
        <dsp:cNvSpPr/>
      </dsp:nvSpPr>
      <dsp:spPr>
        <a:xfrm>
          <a:off x="2826915" y="2979043"/>
          <a:ext cx="1984451" cy="1190670"/>
        </a:xfrm>
        <a:prstGeom prst="roundRect">
          <a:avLst>
            <a:gd name="adj" fmla="val 10000"/>
          </a:avLst>
        </a:prstGeom>
        <a:solidFill>
          <a:schemeClr val="tx1">
            <a:lumMod val="90000"/>
            <a:lumOff val="1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noProof="0" dirty="0" smtClean="0">
              <a:solidFill>
                <a:schemeClr val="bg1"/>
              </a:solidFill>
            </a:rPr>
            <a:t>сертифікат учасника</a:t>
          </a:r>
          <a:endParaRPr lang="ru-RU" sz="1700" kern="1200" noProof="0" dirty="0">
            <a:solidFill>
              <a:schemeClr val="bg1"/>
            </a:solidFill>
          </a:endParaRPr>
        </a:p>
      </dsp:txBody>
      <dsp:txXfrm>
        <a:off x="2861789" y="3013917"/>
        <a:ext cx="1914703" cy="1120922"/>
      </dsp:txXfrm>
    </dsp:sp>
    <dsp:sp modelId="{DA790C13-EB84-4B2B-A690-E831F8904DE0}">
      <dsp:nvSpPr>
        <dsp:cNvPr id="0" name=""/>
        <dsp:cNvSpPr/>
      </dsp:nvSpPr>
      <dsp:spPr>
        <a:xfrm rot="16200000">
          <a:off x="2493927" y="952126"/>
          <a:ext cx="1474047" cy="178600"/>
        </a:xfrm>
        <a:prstGeom prst="rect">
          <a:avLst/>
        </a:prstGeom>
        <a:solidFill>
          <a:schemeClr val="accent2">
            <a:hueOff val="-7341125"/>
            <a:satOff val="32393"/>
            <a:lumOff val="-5490"/>
            <a:alphaOff val="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33008A-8E6B-43FC-A493-4629754C5AD4}">
      <dsp:nvSpPr>
        <dsp:cNvPr id="0" name=""/>
        <dsp:cNvSpPr/>
      </dsp:nvSpPr>
      <dsp:spPr>
        <a:xfrm>
          <a:off x="2826915" y="1490705"/>
          <a:ext cx="1984451" cy="1190670"/>
        </a:xfrm>
        <a:prstGeom prst="roundRect">
          <a:avLst>
            <a:gd name="adj" fmla="val 10000"/>
          </a:avLst>
        </a:prstGeom>
        <a:solidFill>
          <a:schemeClr val="tx1">
            <a:lumMod val="90000"/>
            <a:lumOff val="1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noProof="0" dirty="0" smtClean="0">
              <a:solidFill>
                <a:schemeClr val="bg1"/>
              </a:solidFill>
            </a:rPr>
            <a:t>пляшка з водою (без етикетки)</a:t>
          </a:r>
          <a:endParaRPr lang="ru-RU" sz="1700" kern="1200" noProof="0" dirty="0">
            <a:solidFill>
              <a:schemeClr val="bg1"/>
            </a:solidFill>
          </a:endParaRPr>
        </a:p>
      </dsp:txBody>
      <dsp:txXfrm>
        <a:off x="2861789" y="1525579"/>
        <a:ext cx="1914703" cy="1120922"/>
      </dsp:txXfrm>
    </dsp:sp>
    <dsp:sp modelId="{351BFF0D-49ED-4C4A-8308-1B76C25A2688}">
      <dsp:nvSpPr>
        <dsp:cNvPr id="0" name=""/>
        <dsp:cNvSpPr/>
      </dsp:nvSpPr>
      <dsp:spPr>
        <a:xfrm>
          <a:off x="2826915" y="2366"/>
          <a:ext cx="1984451" cy="1190670"/>
        </a:xfrm>
        <a:prstGeom prst="roundRect">
          <a:avLst>
            <a:gd name="adj" fmla="val 10000"/>
          </a:avLst>
        </a:prstGeom>
        <a:solidFill>
          <a:schemeClr val="tx1">
            <a:lumMod val="90000"/>
            <a:lumOff val="1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noProof="0" dirty="0" smtClean="0">
              <a:solidFill>
                <a:schemeClr val="bg1"/>
              </a:solidFill>
            </a:rPr>
            <a:t>(за потреби) засоби медичного призначення </a:t>
          </a:r>
          <a:endParaRPr lang="ru-RU" sz="1700" kern="1200" noProof="0" dirty="0">
            <a:solidFill>
              <a:schemeClr val="bg1"/>
            </a:solidFill>
          </a:endParaRPr>
        </a:p>
      </dsp:txBody>
      <dsp:txXfrm>
        <a:off x="2861789" y="37240"/>
        <a:ext cx="1914703" cy="1120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EA710F9-9EFE-4415-AEB9-634C381240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243DA14-DD3A-4A08-A45C-2371EC2E21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17706-7409-4EF9-940A-2026F68B63C8}" type="datetimeFigureOut">
              <a:rPr lang="ru-RU" smtClean="0"/>
              <a:t>17.03.2021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6377754-EB6B-4485-987C-F8F6BAAE53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A651E1-CA71-41C6-8723-B7035038A9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E9C91-21AC-4070-8C0F-B44DCA5183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174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9399D-7B52-4EFB-934D-A09FBF04AF30}" type="datetimeFigureOut">
              <a:rPr lang="ru-RU" smtClean="0"/>
              <a:t>17.03.2021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32BC8-C4F8-4A8B-B2A8-75A59119B8F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42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259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156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484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77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532BC8-C4F8-4A8B-B2A8-75A59119B8F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663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8" name="Прямоугольник 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rtlCol="0"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EEF71F-7A0A-4861-9011-90A71EAE001C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660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AC4DE3-F7EC-457B-8008-EFDEBEC90DD4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9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rtlCol="0" anchor="t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F4E798-9F0E-4A31-9E34-1F8FC31BFA3B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719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018733-5F44-49E1-ADF9-10E679AD155D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79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rtlCol="0"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rtlCol="0"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4B1C30-7EFC-41FA-B3E7-0DE3C2D2BFEC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662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Дата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B1D108-6362-4273-92C1-F7AA9E563BDD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9" name="Нижний колонтитул 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0" name="Номер слайда 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377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 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7A28DC-79FD-45D5-B3D6-93CC137FFC23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11" name="Нижний колонтитул 10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2" name="Номер слайда 1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66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 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EDEEAD-F1A2-4234-8438-8786DD85B424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7" name="Нижний колонтитул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8" name="Номер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204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1806E8-0436-4081-BBD1-AA5015FE7B25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920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3906981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Дата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1FE742-3BED-4677-A2A1-B7C046F7ECFA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9" name="Нижний колонтитул 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0" name="Номер слайда 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Объект 2">
            <a:extLst>
              <a:ext uri="{FF2B5EF4-FFF2-40B4-BE49-F238E27FC236}">
                <a16:creationId xmlns:a16="http://schemas.microsoft.com/office/drawing/2014/main" id="{87B0DF2F-DAFD-4616-9E25-0C28D75BF30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1805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2" name="Объект 2">
            <a:extLst>
              <a:ext uri="{FF2B5EF4-FFF2-40B4-BE49-F238E27FC236}">
                <a16:creationId xmlns:a16="http://schemas.microsoft.com/office/drawing/2014/main" id="{336DA0F9-D851-437C-A45B-EC125A3D3DB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076629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Текст 5">
            <a:extLst>
              <a:ext uri="{FF2B5EF4-FFF2-40B4-BE49-F238E27FC236}">
                <a16:creationId xmlns:a16="http://schemas.microsoft.com/office/drawing/2014/main" id="{0FF0BA98-3AB4-4D88-B1C2-6279BCACFA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7792" y="3971924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13" name="Текст 5">
            <a:extLst>
              <a:ext uri="{FF2B5EF4-FFF2-40B4-BE49-F238E27FC236}">
                <a16:creationId xmlns:a16="http://schemas.microsoft.com/office/drawing/2014/main" id="{D9DEF72B-B924-4A0D-8C83-3B370632C0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72616" y="3971925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14" name="Текст 5">
            <a:extLst>
              <a:ext uri="{FF2B5EF4-FFF2-40B4-BE49-F238E27FC236}">
                <a16:creationId xmlns:a16="http://schemas.microsoft.com/office/drawing/2014/main" id="{E9D30C54-E9E8-4300-8DA4-352DB3A71A4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70240" y="3971924"/>
            <a:ext cx="2458230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508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Щелкните значок, чтобы добавить изображение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Дата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9BA8F4-2D06-4A2B-822D-525E5E48412E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9" name="Нижний колонтитул 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0" name="Номер слайда 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410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8" name="Прямоугольник 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8CB5E1A1-C757-453E-9A8E-1A54413EB8F2}" type="datetime1">
              <a:rPr lang="ru-RU" smtClean="0"/>
              <a:t>17.03.2021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93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0.jp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Прямоугольник 9">
            <a:extLst>
              <a:ext uri="{FF2B5EF4-FFF2-40B4-BE49-F238E27FC236}">
                <a16:creationId xmlns:a16="http://schemas.microsoft.com/office/drawing/2014/main" id="{8869841E-71E7-4F51-8E6F-5E8A5E3756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 4" descr="Планы">
            <a:extLst>
              <a:ext uri="{FF2B5EF4-FFF2-40B4-BE49-F238E27FC236}">
                <a16:creationId xmlns:a16="http://schemas.microsoft.com/office/drawing/2014/main" id="{A3A2E0DA-DA21-447D-AD1F-3DB915DD05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2" name="Прямоугольник 11">
            <a:extLst>
              <a:ext uri="{FF2B5EF4-FFF2-40B4-BE49-F238E27FC236}">
                <a16:creationId xmlns:a16="http://schemas.microsoft.com/office/drawing/2014/main" id="{594B067E-A161-4B29-A8FA-FEEB194495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7D6CA50C-1A88-4B3F-A34F-FE199F420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580" y="1468628"/>
            <a:ext cx="3685070" cy="1955800"/>
          </a:xfrm>
        </p:spPr>
        <p:txBody>
          <a:bodyPr rtlCol="0">
            <a:normAutofit/>
          </a:bodyPr>
          <a:lstStyle/>
          <a:p>
            <a:pPr rtl="0"/>
            <a:r>
              <a:rPr lang="ru-RU" sz="5400" b="1" dirty="0" smtClean="0"/>
              <a:t>ЗНО </a:t>
            </a:r>
            <a:br>
              <a:rPr lang="ru-RU" sz="5400" b="1" dirty="0" smtClean="0"/>
            </a:br>
            <a:r>
              <a:rPr lang="ru-RU" sz="5400" b="1" dirty="0" smtClean="0"/>
              <a:t>2021 року </a:t>
            </a:r>
            <a:endParaRPr lang="ru-RU" sz="5400" b="1" dirty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C9CC2D51-705E-403A-AC0E-9157DC551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670246"/>
            <a:ext cx="3685070" cy="1090474"/>
          </a:xfrm>
        </p:spPr>
        <p:txBody>
          <a:bodyPr rtlCol="0">
            <a:noAutofit/>
          </a:bodyPr>
          <a:lstStyle/>
          <a:p>
            <a:pPr rtl="0"/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скласти іспити без втрат?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id="{C20C741F-0826-4AB6-A92E-AB4EB50216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828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0945"/>
            <a:ext cx="4106487" cy="608491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7" y="290945"/>
            <a:ext cx="7643859" cy="639248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буде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вказане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списку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входу в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наліпкою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парті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місцю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присвоюється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унікальний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ідентифікувати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вашу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роботу і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розшифрувати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свою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списку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входу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пункту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Періодично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треба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перевіряти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залишилося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тесту. </a:t>
            </a:r>
          </a:p>
          <a:p>
            <a:pPr marL="0" indent="0">
              <a:buNone/>
            </a:pP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Бажано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на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ліпше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легші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складніші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часу).</a:t>
            </a:r>
          </a:p>
          <a:p>
            <a:pPr marL="0" indent="0">
              <a:buNone/>
            </a:pP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зосередитись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тому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питанні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яке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відповідаєте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зараз. А ось думки про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зайві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як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відволікають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проблема.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відмітку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спеціальному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виправлень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інструкцією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бланку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відповідей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 от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ж не знала,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чином:</a:t>
            </a: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відкинь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очевидно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неправильні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обери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найкращий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тих,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залишилися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скориставшись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інтуїцією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спрацював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багаж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спрацює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імовірності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:)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2400"/>
              </a:lnSpc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911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55965"/>
            <a:ext cx="3599411" cy="5334322"/>
          </a:xfrm>
        </p:spPr>
        <p:txBody>
          <a:bodyPr/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зменшити хвилювання?   </a:t>
            </a:r>
            <a: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Ось деякі </a:t>
            </a:r>
            <a:r>
              <a:rPr lang="uk-UA" sz="4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</a:t>
            </a:r>
            <a: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поради…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7353" y="864108"/>
            <a:ext cx="7427115" cy="5120640"/>
          </a:xfrm>
        </p:spPr>
        <p:txBody>
          <a:bodyPr/>
          <a:lstStyle/>
          <a:p>
            <a:pPr marL="0" indent="0">
              <a:buNone/>
            </a:pPr>
            <a:r>
              <a:rPr lang="ru-RU" i="1" dirty="0" err="1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Хвилюєшся</a:t>
            </a:r>
            <a:r>
              <a:rPr lang="ru-RU" i="1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, </a:t>
            </a:r>
            <a:r>
              <a:rPr lang="ru-RU" i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тремтять</a:t>
            </a:r>
            <a:r>
              <a:rPr lang="ru-RU" i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та </a:t>
            </a:r>
            <a:r>
              <a:rPr lang="ru-RU" i="1" dirty="0" err="1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холодіють</a:t>
            </a:r>
            <a:r>
              <a:rPr lang="ru-RU" i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руки і </a:t>
            </a:r>
            <a:r>
              <a:rPr lang="ru-RU" i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ноги?..</a:t>
            </a:r>
          </a:p>
          <a:p>
            <a:pPr marL="0" indent="0">
              <a:buNone/>
            </a:pPr>
            <a:r>
              <a:rPr lang="uk-UA" i="1" dirty="0" smtClean="0">
                <a:solidFill>
                  <a:schemeClr val="tx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А може хочеться голосно порозмовляти чи посперечатись?..</a:t>
            </a:r>
            <a:endParaRPr lang="ru-RU" i="1" dirty="0">
              <a:solidFill>
                <a:schemeClr val="tx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природньо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викидає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кров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адреналін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реагуючи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Знаючи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зважаючи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Вашого реагування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зарадити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Темперамент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будови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вродженою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темпераменту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захоплення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моральна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32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241300"/>
            <a:ext cx="7315200" cy="574344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Сангвініку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притаманні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нервово-психічна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багатство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міміки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рухів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емоційність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вразливість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лабільність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емоційні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переживання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неглибокі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надмірна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рухливість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– є часто причиною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недостатньої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зосередженості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квапливості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поверховості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задоволенням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беруться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нову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справу,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відзначаються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винахідливістю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критики – не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сприйнятливі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люди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енергійні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активні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Легко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безтурботно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контактують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незнайомцями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звикають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умов і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без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зусиль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переключаються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іншу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а й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перевчаються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оволодіваючи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новими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навичками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зважаючи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зацікавленість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Довго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без утоми, але коли те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чим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- 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цікавить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робота не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захоплює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покинути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все, не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довівши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кінця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Довготривалих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кропітких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справ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уникають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Опираючись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на все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сказане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знайти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зацікавленість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іспитах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користь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все Вам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допоможе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мети!</a:t>
            </a:r>
            <a:endParaRPr lang="ru-RU" dirty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Психологія домашніх улюбленців або «Мій пес-холерик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4" r="39895"/>
          <a:stretch/>
        </p:blipFill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969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342900"/>
            <a:ext cx="7315200" cy="59070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Для холерика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високий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нервово-психічної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енергії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різкість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стрімкість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рухів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сильна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імпульсивність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яскравість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емоційних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переживань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Недостатність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емоційної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рухової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врівноваженості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нестриманості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запальності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нездатності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себе в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стресових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Притаманна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циклічність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поведінці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Разом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він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</a:t>
            </a:r>
            <a:r>
              <a:rPr lang="ru-RU" u="sng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стійко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долає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перешкоди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досягненні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прагнень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володіє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наполегливістю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важко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переключає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спілкуванні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непоступливий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любить бути в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центрі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для Вас –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бажано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йти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іспити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відчуттям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подолати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одну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перешкоду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пройти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ці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випробування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які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стоять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між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Вами та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Вашою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мрією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зорієнтуєтесь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місцевості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але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пам'ятайте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про Вашу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нестримну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емоційність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(вона часом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нашкодити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візьміть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«на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замітку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прийомів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самозаспокоєння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допоможуть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переключити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Вашу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емоційність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сприйнятливість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потрібному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напрямку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!</a:t>
            </a:r>
            <a:endParaRPr lang="ru-RU" dirty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 descr="Психологія домашніх улюбленців або «Мій пес-холерик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" r="67697"/>
          <a:stretch/>
        </p:blipFill>
        <p:spPr bwMode="auto">
          <a:xfrm>
            <a:off x="252919" y="960353"/>
            <a:ext cx="2947481" cy="494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608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Флегматик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характеризується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порівняно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низьким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рівнем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активності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поведінки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ускладненням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переключення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і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уповільненістю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спокійністю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дій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міміки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і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мовлення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рівністю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постійністю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та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глибиною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почуттів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і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настроїв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. </a:t>
            </a:r>
            <a:endParaRPr lang="ru-RU" altLang="ru-RU" dirty="0" smtClean="0">
              <a:solidFill>
                <a:srgbClr val="222222"/>
              </a:solidFill>
              <a:latin typeface="Georgia" panose="02040502050405020303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люди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неквапливістю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завзятістю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продумують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кожну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дію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доводять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все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розпочате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логічного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Не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звикли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відступати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труднощами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Настрій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флегматиків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стійкий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рідко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піддаються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провокаціям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А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отже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, Вам </a:t>
            </a:r>
            <a:r>
              <a:rPr lang="ru-RU" altLang="ru-RU" dirty="0" err="1">
                <a:solidFill>
                  <a:srgbClr val="222222"/>
                </a:solidFill>
                <a:latin typeface="Georgia" panose="02040502050405020303" pitchFamily="18" charset="0"/>
              </a:rPr>
              <a:t>бажано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продумати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спланувати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та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зібратись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наперед. Не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упускаючи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усіх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деталей…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Заздалегідь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продумуйте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варіанти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одягу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підготуйте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документи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довідки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.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Всі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другорядні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справи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відкладіть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на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потім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,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аби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вони Вас не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відволікали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.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Зосередьтесь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лише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на головному і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слідуючи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стратегії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Ваших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дій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–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зможете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вдало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завершити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 smtClean="0">
                <a:solidFill>
                  <a:srgbClr val="222222"/>
                </a:solidFill>
                <a:latin typeface="Georgia" panose="02040502050405020303" pitchFamily="18" charset="0"/>
              </a:rPr>
              <a:t>розпочату</a:t>
            </a:r>
            <a:r>
              <a:rPr lang="ru-RU" altLang="ru-RU" dirty="0">
                <a:solidFill>
                  <a:srgbClr val="222222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smtClean="0">
                <a:solidFill>
                  <a:srgbClr val="222222"/>
                </a:solidFill>
                <a:latin typeface="Georgia" panose="02040502050405020303" pitchFamily="18" charset="0"/>
              </a:rPr>
              <a:t>Вами справу!</a:t>
            </a:r>
            <a:endParaRPr lang="ru-RU" altLang="ru-RU" sz="1200" dirty="0">
              <a:latin typeface="Georgia" panose="02040502050405020303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Психологія домашніх улюбленців або «Мій пес-холерик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78" r="23834"/>
          <a:stretch/>
        </p:blipFill>
        <p:spPr bwMode="auto">
          <a:xfrm>
            <a:off x="252919" y="864109"/>
            <a:ext cx="2947482" cy="512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2919" y="2857500"/>
            <a:ext cx="521781" cy="12700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41600" y="1123837"/>
            <a:ext cx="558801" cy="1009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485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457200"/>
            <a:ext cx="7315200" cy="5527548"/>
          </a:xfrm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Меланхоліку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властивий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низький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рівень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нервово-психічної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активності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, </a:t>
            </a: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стриманість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 і </a:t>
            </a: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приглушеність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 моторики та </a:t>
            </a: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мовлення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, </a:t>
            </a: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глибина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 і </a:t>
            </a: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постійність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Georgia" panose="02040502050405020303" pitchFamily="18" charset="0"/>
              </a:rPr>
              <a:t>почуттів</a:t>
            </a:r>
            <a:r>
              <a:rPr lang="ru-RU" altLang="ru-RU" dirty="0">
                <a:solidFill>
                  <a:schemeClr val="tx1"/>
                </a:solidFill>
                <a:latin typeface="Georgia" panose="02040502050405020303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стомлює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будь-яка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легка і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приємна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Як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наслідок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меланхолік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виконує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кожну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роботу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вдвічі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повільніше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сангвініка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Нову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засвоює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(у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спокійній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доброзичливій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атмосфері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), так і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повільно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(в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несприятливих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умових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розсіяність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). Тому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сприятливих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будь-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обставинах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найважливіше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Вам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навчитись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розумно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розподіляти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час і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збалансовувати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добову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тижневу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інакше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можливе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нервове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фізичне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виснаження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підґрунті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хронічної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перевтоми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відрази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апатія</a:t>
            </a:r>
            <a:r>
              <a:rPr lang="ru-RU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uk-UA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Отже, </a:t>
            </a:r>
            <a:r>
              <a:rPr lang="uk-UA" dirty="0" err="1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запоручившись</a:t>
            </a:r>
            <a:r>
              <a:rPr lang="uk-UA" dirty="0" smtClean="0">
                <a:solidFill>
                  <a:schemeClr val="tx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підтримкою рідних та друзів, оточивши себе різними приємними та потрібними речами, думками (усім, що буде Вам допомагати пройти складний період) – Ви зможете, не зважаючи на «шторми та бурі» пройти усі випробування та досягти бажаного результату!</a:t>
            </a:r>
            <a:endParaRPr lang="ru-RU" dirty="0">
              <a:solidFill>
                <a:schemeClr val="tx1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Психологія домашніх улюбленців або «Мій пес-холерик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15"/>
          <a:stretch/>
        </p:blipFill>
        <p:spPr bwMode="auto">
          <a:xfrm>
            <a:off x="252919" y="956441"/>
            <a:ext cx="2947482" cy="493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674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Прямоугольник 9">
            <a:extLst>
              <a:ext uri="{FF2B5EF4-FFF2-40B4-BE49-F238E27FC236}">
                <a16:creationId xmlns:a16="http://schemas.microsoft.com/office/drawing/2014/main" id="{474A7FC5-56F0-4FE3-8383-04EE92963F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 4" descr="Показатели">
            <a:extLst>
              <a:ext uri="{FF2B5EF4-FFF2-40B4-BE49-F238E27FC236}">
                <a16:creationId xmlns:a16="http://schemas.microsoft.com/office/drawing/2014/main" id="{BC829010-59E7-4B6E-AE76-EEE7D0ED0D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" y="-1"/>
            <a:ext cx="12188932" cy="6858000"/>
          </a:xfrm>
          <a:prstGeom prst="rect">
            <a:avLst/>
          </a:prstGeom>
        </p:spPr>
      </p:pic>
      <p:sp>
        <p:nvSpPr>
          <p:cNvPr id="12" name="Прямоугольник 11">
            <a:extLst>
              <a:ext uri="{FF2B5EF4-FFF2-40B4-BE49-F238E27FC236}">
                <a16:creationId xmlns:a16="http://schemas.microsoft.com/office/drawing/2014/main" id="{DE6BEBC3-6A99-4A53-9835-9875E08415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F993299F-3E8A-4BF7-9C3D-B9F22CF94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7" y="1298447"/>
            <a:ext cx="7542137" cy="2941043"/>
          </a:xfrm>
        </p:spPr>
        <p:txBody>
          <a:bodyPr rtlCol="0">
            <a:normAutofit/>
          </a:bodyPr>
          <a:lstStyle/>
          <a:p>
            <a:pPr rtl="0"/>
            <a:r>
              <a:rPr lang="ru-RU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В</a:t>
            </a:r>
            <a:r>
              <a:rPr lang="ru-RU" dirty="0" err="1" smtClean="0">
                <a:latin typeface="Arial Black" panose="020B0A04020102020204" pitchFamily="34" charset="0"/>
                <a:cs typeface="Times New Roman" panose="02020603050405020304" pitchFamily="18" charset="0"/>
              </a:rPr>
              <a:t>сім</a:t>
            </a:r>
            <a:r>
              <a:rPr lang="ru-RU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Arial Black" panose="020B0A04020102020204" pitchFamily="34" charset="0"/>
                <a:cs typeface="Times New Roman" panose="02020603050405020304" pitchFamily="18" charset="0"/>
              </a:rPr>
              <a:t>дякую</a:t>
            </a:r>
            <a:r>
              <a:rPr lang="ru-RU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за </a:t>
            </a:r>
            <a:r>
              <a:rPr lang="ru-RU" dirty="0" err="1" smtClean="0">
                <a:latin typeface="Arial Black" panose="020B0A04020102020204" pitchFamily="34" charset="0"/>
                <a:cs typeface="Times New Roman" panose="02020603050405020304" pitchFamily="18" charset="0"/>
              </a:rPr>
              <a:t>увагу</a:t>
            </a:r>
            <a:r>
              <a:rPr lang="ru-RU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!</a:t>
            </a:r>
            <a:br>
              <a:rPr lang="ru-RU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</a:br>
            <a:endParaRPr lang="ru-RU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id="{D1006911-EDB8-4CDF-AEAA-A3FA060851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829031" y="5322838"/>
            <a:ext cx="99946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Bahnschrift Light" panose="020B0502040204020203" pitchFamily="34" charset="0"/>
                <a:cs typeface="Times New Roman" panose="02020603050405020304" pitchFamily="18" charset="0"/>
              </a:rPr>
              <a:t>… та </a:t>
            </a:r>
            <a:r>
              <a:rPr lang="ru-RU" sz="4400" dirty="0" err="1">
                <a:latin typeface="Bahnschrift Light" panose="020B0502040204020203" pitchFamily="34" charset="0"/>
                <a:cs typeface="Times New Roman" panose="02020603050405020304" pitchFamily="18" charset="0"/>
              </a:rPr>
              <a:t>бажаю</a:t>
            </a:r>
            <a:r>
              <a:rPr lang="ru-RU" sz="4400" dirty="0">
                <a:latin typeface="Bahnschrift Ligh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Bahnschrift Light" panose="020B0502040204020203" pitchFamily="34" charset="0"/>
                <a:cs typeface="Times New Roman" panose="02020603050405020304" pitchFamily="18" charset="0"/>
              </a:rPr>
              <a:t>справдження</a:t>
            </a:r>
            <a:r>
              <a:rPr lang="ru-RU" sz="4400" dirty="0">
                <a:latin typeface="Bahnschrift Ligh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latin typeface="Bahnschrift Light" panose="020B0502040204020203" pitchFamily="34" charset="0"/>
                <a:cs typeface="Times New Roman" panose="02020603050405020304" pitchFamily="18" charset="0"/>
              </a:rPr>
              <a:t>Ваших </a:t>
            </a:r>
            <a:r>
              <a:rPr lang="ru-RU" sz="4400" dirty="0" err="1" smtClean="0">
                <a:latin typeface="Bahnschrift Light" panose="020B0502040204020203" pitchFamily="34" charset="0"/>
                <a:cs typeface="Times New Roman" panose="02020603050405020304" pitchFamily="18" charset="0"/>
              </a:rPr>
              <a:t>надій</a:t>
            </a:r>
            <a:endParaRPr lang="ru-RU" sz="4400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16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Прямоугольник 9">
            <a:extLst>
              <a:ext uri="{FF2B5EF4-FFF2-40B4-BE49-F238E27FC236}">
                <a16:creationId xmlns:a16="http://schemas.microsoft.com/office/drawing/2014/main" id="{DA178560-78C9-4CB5-BE46-05302CDA8E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 4" descr="несколько человек смотрит на чертежи&#10;">
            <a:extLst>
              <a:ext uri="{FF2B5EF4-FFF2-40B4-BE49-F238E27FC236}">
                <a16:creationId xmlns:a16="http://schemas.microsoft.com/office/drawing/2014/main" id="{DC582F7A-0108-4267-A3E3-CA43CDA209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"/>
          <a:stretch/>
        </p:blipFill>
        <p:spPr>
          <a:xfrm>
            <a:off x="20" y="1"/>
            <a:ext cx="12188932" cy="6858000"/>
          </a:xfrm>
          <a:prstGeom prst="rect">
            <a:avLst/>
          </a:prstGeom>
        </p:spPr>
      </p:pic>
      <p:sp>
        <p:nvSpPr>
          <p:cNvPr id="12" name="Прямоугольник 11">
            <a:extLst>
              <a:ext uri="{FF2B5EF4-FFF2-40B4-BE49-F238E27FC236}">
                <a16:creationId xmlns:a16="http://schemas.microsoft.com/office/drawing/2014/main" id="{69461EC9-A94F-4225-B526-5C862F340F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8492750-E12D-4995-ABCB-5BB846060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723038" cy="4601183"/>
          </a:xfrm>
        </p:spPr>
        <p:txBody>
          <a:bodyPr rtlCol="0">
            <a:normAutofit/>
          </a:bodyPr>
          <a:lstStyle/>
          <a:p>
            <a:pPr algn="r" rtl="0"/>
            <a:r>
              <a:rPr lang="ru-RU" sz="7200" dirty="0" err="1" smtClean="0"/>
              <a:t>Пла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>ну</a:t>
            </a:r>
            <a:br>
              <a:rPr lang="ru-RU" sz="7200" dirty="0" smtClean="0"/>
            </a:br>
            <a:r>
              <a:rPr lang="ru-RU" sz="7200" dirty="0" err="1" smtClean="0"/>
              <a:t>ван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err="1" smtClean="0"/>
              <a:t>ня</a:t>
            </a:r>
            <a:endParaRPr lang="ru-RU" sz="7200" dirty="0"/>
          </a:p>
        </p:txBody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id="{D87160F7-FCB2-48B7-8BB8-BEFF45F6BF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97130" y="754144"/>
            <a:ext cx="7865196" cy="533576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16" name="Прямоугольник 15">
            <a:extLst>
              <a:ext uri="{FF2B5EF4-FFF2-40B4-BE49-F238E27FC236}">
                <a16:creationId xmlns:a16="http://schemas.microsoft.com/office/drawing/2014/main" id="{E9282B84-621E-4580-80B7-222118AE44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 3" descr="Значок графического элемента SmartArt ">
            <a:extLst>
              <a:ext uri="{FF2B5EF4-FFF2-40B4-BE49-F238E27FC236}">
                <a16:creationId xmlns:a16="http://schemas.microsoft.com/office/drawing/2014/main" id="{F5DF3745-CCEE-4BD3-9E49-A25F9124AC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4062991"/>
              </p:ext>
            </p:extLst>
          </p:nvPr>
        </p:nvGraphicFramePr>
        <p:xfrm>
          <a:off x="3972128" y="978031"/>
          <a:ext cx="7315200" cy="4901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15916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err="1" smtClean="0"/>
              <a:t>Особливості</a:t>
            </a:r>
            <a:r>
              <a:rPr lang="ru-RU" dirty="0" smtClean="0"/>
              <a:t> </a:t>
            </a:r>
            <a:r>
              <a:rPr lang="ru-RU" dirty="0" err="1" smtClean="0"/>
              <a:t>проведення</a:t>
            </a:r>
            <a:r>
              <a:rPr lang="ru-RU" dirty="0" smtClean="0"/>
              <a:t> ЗНО 2021</a:t>
            </a:r>
            <a:endParaRPr lang="ru-RU" dirty="0"/>
          </a:p>
        </p:txBody>
      </p:sp>
      <p:graphicFrame>
        <p:nvGraphicFramePr>
          <p:cNvPr id="4" name="Объект 3" descr="Список в столбик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658314"/>
              </p:ext>
            </p:extLst>
          </p:nvPr>
        </p:nvGraphicFramePr>
        <p:xfrm>
          <a:off x="3365500" y="355600"/>
          <a:ext cx="8826500" cy="5803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088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Прямоугольник 12">
            <a:extLst>
              <a:ext uri="{FF2B5EF4-FFF2-40B4-BE49-F238E27FC236}">
                <a16:creationId xmlns:a16="http://schemas.microsoft.com/office/drawing/2014/main" id="{0F9DE327-AEAE-44B2-8483-660A265AE3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5" name="Прямоугольник 14">
            <a:extLst>
              <a:ext uri="{FF2B5EF4-FFF2-40B4-BE49-F238E27FC236}">
                <a16:creationId xmlns:a16="http://schemas.microsoft.com/office/drawing/2014/main" id="{C1492CA2-7E37-4577-8E02-1E79AE7EED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72110722-2775-4A70-8182-7C215D42C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3100" y="88900"/>
            <a:ext cx="3898900" cy="6769099"/>
          </a:xfrm>
          <a:solidFill>
            <a:schemeClr val="bg2">
              <a:lumMod val="50000"/>
            </a:schemeClr>
          </a:solidFill>
        </p:spPr>
        <p:txBody>
          <a:bodyPr rtlCol="0">
            <a:noAutofit/>
          </a:bodyPr>
          <a:lstStyle/>
          <a:p>
            <a:pPr fontAlgn="base"/>
            <a:r>
              <a:rPr lang="ru-RU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</a:t>
            </a:r>
            <a:r>
              <a:rPr lang="ru-RU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травня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тестування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хімії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ru-RU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тестування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іспанської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німецької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французької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тестування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англійської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r>
              <a:rPr lang="ru-RU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тестування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 математики</a:t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червня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тестування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української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української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літератури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червня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тестування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історії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України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червня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тестування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фізики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червня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тестування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біології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червня</a:t>
            </a:r>
            <a:r>
              <a:rPr lang="ru-RU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тестування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географії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 16">
            <a:extLst>
              <a:ext uri="{FF2B5EF4-FFF2-40B4-BE49-F238E27FC236}">
                <a16:creationId xmlns:a16="http://schemas.microsoft.com/office/drawing/2014/main" id="{87ACB9FA-C8E8-43F1-868B-D328ECFC31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graphicFrame>
        <p:nvGraphicFramePr>
          <p:cNvPr id="8" name="Объект 7" descr="Диаграмма">
            <a:extLst>
              <a:ext uri="{FF2B5EF4-FFF2-40B4-BE49-F238E27FC236}">
                <a16:creationId xmlns:a16="http://schemas.microsoft.com/office/drawing/2014/main" id="{20C180B3-FF82-4BC4-AA2E-E7DF3EF96D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5372653"/>
              </p:ext>
            </p:extLst>
          </p:nvPr>
        </p:nvGraphicFramePr>
        <p:xfrm>
          <a:off x="-42035" y="209549"/>
          <a:ext cx="8160257" cy="652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2862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Який вигляд мають бланки відповідей на ЗНО з математики?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35"/>
          <a:stretch/>
        </p:blipFill>
        <p:spPr>
          <a:xfrm>
            <a:off x="4216400" y="0"/>
            <a:ext cx="6781800" cy="6718300"/>
          </a:xfrm>
        </p:spPr>
      </p:pic>
    </p:spTree>
    <p:extLst>
      <p:ext uri="{BB962C8B-B14F-4D97-AF65-F5344CB8AC3E}">
        <p14:creationId xmlns:p14="http://schemas.microsoft.com/office/powerpoint/2010/main" val="1066819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7" t="10773" r="1117" b="10000"/>
          <a:stretch/>
        </p:blipFill>
        <p:spPr>
          <a:xfrm>
            <a:off x="-101600" y="29501"/>
            <a:ext cx="6337300" cy="6731001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00" y="0"/>
            <a:ext cx="5956300" cy="676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72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00" y="177799"/>
            <a:ext cx="6096000" cy="64008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5900" y="1300707"/>
            <a:ext cx="31877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Georgia" panose="02040502050405020303" pitchFamily="18" charset="0"/>
              </a:rPr>
              <a:t>І</a:t>
            </a:r>
            <a:r>
              <a:rPr lang="uk-UA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нформація використана  з офіційних освітніх сайтів - </a:t>
            </a:r>
            <a:r>
              <a:rPr lang="en-US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osvita.ua</a:t>
            </a:r>
            <a:r>
              <a:rPr lang="uk-UA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та </a:t>
            </a:r>
            <a:r>
              <a:rPr lang="en-US" sz="24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osvitoria.media</a:t>
            </a:r>
            <a:r>
              <a:rPr lang="uk-UA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.</a:t>
            </a:r>
          </a:p>
          <a:p>
            <a:r>
              <a:rPr lang="uk-UA" sz="2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Більше інформації можете дізнаватись і з інших джерел, але достовірними вони будуть лише на офіційних сайтах.</a:t>
            </a:r>
            <a:endParaRPr lang="ru-RU" sz="24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904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 10">
            <a:extLst>
              <a:ext uri="{FF2B5EF4-FFF2-40B4-BE49-F238E27FC236}">
                <a16:creationId xmlns:a16="http://schemas.microsoft.com/office/drawing/2014/main" id="{72AC46CB-E41C-431E-B498-6295C0C5E3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9254"/>
            <a:ext cx="5608255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DFE1F858-2A30-4F73-962A-B70A9326A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48" y="759254"/>
            <a:ext cx="4998963" cy="675899"/>
          </a:xfrm>
        </p:spPr>
        <p:txBody>
          <a:bodyPr rtlCol="0">
            <a:normAutofit/>
          </a:bodyPr>
          <a:lstStyle/>
          <a:p>
            <a:pPr rtl="0"/>
            <a:r>
              <a:rPr lang="uk-UA" dirty="0" smtClean="0"/>
              <a:t>Що взяти з собою?</a:t>
            </a:r>
            <a:endParaRPr lang="ru-RU" dirty="0"/>
          </a:p>
        </p:txBody>
      </p:sp>
      <p:pic>
        <p:nvPicPr>
          <p:cNvPr id="6" name="Рисунок 5" descr="Женщина в офисе смотрит на чертежи">
            <a:extLst>
              <a:ext uri="{FF2B5EF4-FFF2-40B4-BE49-F238E27FC236}">
                <a16:creationId xmlns:a16="http://schemas.microsoft.com/office/drawing/2014/main" id="{6F523839-0F2B-44C9-82BE-A2C19B2445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44" r="2462"/>
          <a:stretch/>
        </p:blipFill>
        <p:spPr>
          <a:xfrm>
            <a:off x="6083162" y="759254"/>
            <a:ext cx="5238340" cy="5330650"/>
          </a:xfrm>
          <a:prstGeom prst="rect">
            <a:avLst/>
          </a:prstGeom>
        </p:spPr>
      </p:pic>
      <p:graphicFrame>
        <p:nvGraphicFramePr>
          <p:cNvPr id="4" name="Объект 3" descr="SmartArt">
            <a:extLst>
              <a:ext uri="{FF2B5EF4-FFF2-40B4-BE49-F238E27FC236}">
                <a16:creationId xmlns:a16="http://schemas.microsoft.com/office/drawing/2014/main" id="{DFE8205B-4C0D-4F7E-A9F7-22AEE49E8E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2981942"/>
              </p:ext>
            </p:extLst>
          </p:nvPr>
        </p:nvGraphicFramePr>
        <p:xfrm>
          <a:off x="289249" y="1612900"/>
          <a:ext cx="4998962" cy="417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9689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7680" y="-101600"/>
            <a:ext cx="7564582" cy="65659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Деякі поради від </a:t>
            </a:r>
            <a:r>
              <a:rPr lang="ru-RU" b="1" dirty="0" err="1" smtClean="0"/>
              <a:t>Лілії</a:t>
            </a:r>
            <a:r>
              <a:rPr lang="ru-RU" b="1" dirty="0" smtClean="0"/>
              <a:t> </a:t>
            </a:r>
            <a:r>
              <a:rPr lang="ru-RU" b="1" dirty="0"/>
              <a:t>Гриневич</a:t>
            </a:r>
            <a:endPara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Бажано приїхати трішки раніше.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допуск до пункту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припиняється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10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початку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ЗНО, 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запізнення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Перескладання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поважних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документально.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статистикою,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не той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уважно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слухати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інструкцію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інструктори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бійся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буде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Головне правило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розмовляти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телефоном,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пристроями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носіями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жодному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пункт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кишені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знайдуть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анулюють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8" name="Picture 4" descr="У Міносвіти назвали найпопулярніші предмети на З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925" y="606829"/>
            <a:ext cx="4808740" cy="570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960904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ка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FB9BFA2-1FA5-44A1-B975-10D6BF58EC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77E783-5AB8-45E6-9E56-AE40075231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541854-87B3-4953-A183-EF3BD285377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«Рамка» для архитекторов</Template>
  <TotalTime>0</TotalTime>
  <Words>1243</Words>
  <Application>Microsoft Office PowerPoint</Application>
  <PresentationFormat>Широкоэкранный</PresentationFormat>
  <Paragraphs>72</Paragraphs>
  <Slides>16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Arial Black</vt:lpstr>
      <vt:lpstr>Bahnschrift Light</vt:lpstr>
      <vt:lpstr>Calibri</vt:lpstr>
      <vt:lpstr>Corbel</vt:lpstr>
      <vt:lpstr>Georgia</vt:lpstr>
      <vt:lpstr>Times New Roman</vt:lpstr>
      <vt:lpstr>Wingdings 2</vt:lpstr>
      <vt:lpstr>Рамка</vt:lpstr>
      <vt:lpstr>ЗНО  2021 року </vt:lpstr>
      <vt:lpstr>Пла ну ван ня</vt:lpstr>
      <vt:lpstr>Особливості проведення ЗНО 2021</vt:lpstr>
      <vt:lpstr>21 травня тестування з хімії 24 травня тестування з іспанської, німецької, французької мови 25 травня тестування з англійської мови 28 травня тестування з математики 1 червня тестування з української мови, української мови і літератури 4 червня тестування з історії України 7 червня тестування з фізики 10 червня тестування з біології 15 червня  тестування з географії</vt:lpstr>
      <vt:lpstr>Який вигляд мають бланки відповідей на ЗНО з математики?</vt:lpstr>
      <vt:lpstr>Презентация PowerPoint</vt:lpstr>
      <vt:lpstr>Презентация PowerPoint</vt:lpstr>
      <vt:lpstr>Що взяти з собою?</vt:lpstr>
      <vt:lpstr>Презентация PowerPoint</vt:lpstr>
      <vt:lpstr>Презентация PowerPoint</vt:lpstr>
      <vt:lpstr>Як зменшити хвилювання?   Ось деякі особливі поради… </vt:lpstr>
      <vt:lpstr>Презентация PowerPoint</vt:lpstr>
      <vt:lpstr>Презентация PowerPoint</vt:lpstr>
      <vt:lpstr>Презентация PowerPoint</vt:lpstr>
      <vt:lpstr>Презентация PowerPoint</vt:lpstr>
      <vt:lpstr>Всім дякую за увагу!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2021-03-15T08:53:48Z</dcterms:created>
  <dcterms:modified xsi:type="dcterms:W3CDTF">2021-03-17T10:19:23Z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